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9E0348-906B-4A24-9333-FD5DE2E25363}" type="doc">
      <dgm:prSet loTypeId="urn:microsoft.com/office/officeart/2005/8/layout/process4" loCatId="process" qsTypeId="urn:microsoft.com/office/officeart/2005/8/quickstyle/3d1" qsCatId="3D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50215193-5E97-4562-870F-2A6D8E47E1F4}">
      <dgm:prSet phldrT="[Texto]" custT="1"/>
      <dgm:spPr/>
      <dgm:t>
        <a:bodyPr/>
        <a:lstStyle/>
        <a:p>
          <a:r>
            <a:rPr lang="es-ES" sz="2600" b="1" dirty="0">
              <a:solidFill>
                <a:schemeClr val="tx1"/>
              </a:solidFill>
            </a:rPr>
            <a:t>ESTRATEGICOS</a:t>
          </a:r>
        </a:p>
      </dgm:t>
    </dgm:pt>
    <dgm:pt modelId="{9594A801-60F7-4085-9FAE-58B8E7601E7A}" type="parTrans" cxnId="{CD74C1CC-F7EF-497B-B21B-EDAFD2CB57AC}">
      <dgm:prSet/>
      <dgm:spPr/>
      <dgm:t>
        <a:bodyPr/>
        <a:lstStyle/>
        <a:p>
          <a:endParaRPr lang="es-ES"/>
        </a:p>
      </dgm:t>
    </dgm:pt>
    <dgm:pt modelId="{6BDDB23F-0F8B-46D2-B3C7-A08A447949D1}" type="sibTrans" cxnId="{CD74C1CC-F7EF-497B-B21B-EDAFD2CB57AC}">
      <dgm:prSet/>
      <dgm:spPr/>
      <dgm:t>
        <a:bodyPr/>
        <a:lstStyle/>
        <a:p>
          <a:endParaRPr lang="es-ES"/>
        </a:p>
      </dgm:t>
    </dgm:pt>
    <dgm:pt modelId="{2A1BFD15-3114-412C-8864-ED9688F65C2E}">
      <dgm:prSet phldrT="[Texto]" custT="1"/>
      <dgm:spPr/>
      <dgm:t>
        <a:bodyPr/>
        <a:lstStyle/>
        <a:p>
          <a:r>
            <a:rPr lang="es-ES" sz="1200" dirty="0"/>
            <a:t>PROCESO GERENCIAL </a:t>
          </a:r>
        </a:p>
      </dgm:t>
    </dgm:pt>
    <dgm:pt modelId="{231E7B53-3B41-4829-9B65-82D32E8B2917}" type="parTrans" cxnId="{0DEEC5F7-F78E-448B-9345-EECCCA198EB2}">
      <dgm:prSet/>
      <dgm:spPr/>
      <dgm:t>
        <a:bodyPr/>
        <a:lstStyle/>
        <a:p>
          <a:endParaRPr lang="es-ES"/>
        </a:p>
      </dgm:t>
    </dgm:pt>
    <dgm:pt modelId="{E4D00F20-970D-408B-BA3A-48E9646877DC}" type="sibTrans" cxnId="{0DEEC5F7-F78E-448B-9345-EECCCA198EB2}">
      <dgm:prSet/>
      <dgm:spPr/>
      <dgm:t>
        <a:bodyPr/>
        <a:lstStyle/>
        <a:p>
          <a:endParaRPr lang="es-ES"/>
        </a:p>
      </dgm:t>
    </dgm:pt>
    <dgm:pt modelId="{17515517-C336-40CD-8833-B9DAC11CF6D7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MISIONALES</a:t>
          </a:r>
        </a:p>
      </dgm:t>
    </dgm:pt>
    <dgm:pt modelId="{E2E22E52-1A38-4E82-92F2-C871FA792F54}" type="parTrans" cxnId="{7818C823-F1F2-4063-8BD6-147AA05223D1}">
      <dgm:prSet/>
      <dgm:spPr/>
      <dgm:t>
        <a:bodyPr/>
        <a:lstStyle/>
        <a:p>
          <a:endParaRPr lang="es-ES"/>
        </a:p>
      </dgm:t>
    </dgm:pt>
    <dgm:pt modelId="{B218A1EE-4D67-4978-AFEE-69FDE4E03A31}" type="sibTrans" cxnId="{7818C823-F1F2-4063-8BD6-147AA05223D1}">
      <dgm:prSet/>
      <dgm:spPr/>
      <dgm:t>
        <a:bodyPr/>
        <a:lstStyle/>
        <a:p>
          <a:endParaRPr lang="es-ES"/>
        </a:p>
      </dgm:t>
    </dgm:pt>
    <dgm:pt modelId="{E376782E-0D85-4300-8FEC-893665E2CF8B}">
      <dgm:prSet phldrT="[Texto]" custT="1"/>
      <dgm:spPr/>
      <dgm:t>
        <a:bodyPr/>
        <a:lstStyle/>
        <a:p>
          <a:r>
            <a:rPr lang="es-ES" sz="1200" dirty="0"/>
            <a:t>PROCESO OPERATIVO</a:t>
          </a:r>
        </a:p>
      </dgm:t>
    </dgm:pt>
    <dgm:pt modelId="{1D5CC2C8-0AE9-46C5-AF48-C68395CF1675}" type="parTrans" cxnId="{23F6FE1E-0DF0-413E-9852-CEDD171E31D1}">
      <dgm:prSet/>
      <dgm:spPr/>
      <dgm:t>
        <a:bodyPr/>
        <a:lstStyle/>
        <a:p>
          <a:endParaRPr lang="es-ES"/>
        </a:p>
      </dgm:t>
    </dgm:pt>
    <dgm:pt modelId="{C2BEF2D4-59F1-4DB8-B558-DEADB26E5CF9}" type="sibTrans" cxnId="{23F6FE1E-0DF0-413E-9852-CEDD171E31D1}">
      <dgm:prSet/>
      <dgm:spPr/>
      <dgm:t>
        <a:bodyPr/>
        <a:lstStyle/>
        <a:p>
          <a:endParaRPr lang="es-ES"/>
        </a:p>
      </dgm:t>
    </dgm:pt>
    <dgm:pt modelId="{108BF18B-7966-42DA-8269-069883A959E2}">
      <dgm:prSet phldrT="[Texto]" custT="1"/>
      <dgm:spPr/>
      <dgm:t>
        <a:bodyPr/>
        <a:lstStyle/>
        <a:p>
          <a:r>
            <a:rPr lang="es-ES" sz="1200" dirty="0"/>
            <a:t>PROCESO GESTION HUMANA</a:t>
          </a:r>
        </a:p>
      </dgm:t>
    </dgm:pt>
    <dgm:pt modelId="{B4B91AB8-6EB5-462D-93A4-2BAF47EEA76C}" type="parTrans" cxnId="{9045646B-FF63-4535-A1CB-69E78007861D}">
      <dgm:prSet/>
      <dgm:spPr/>
      <dgm:t>
        <a:bodyPr/>
        <a:lstStyle/>
        <a:p>
          <a:endParaRPr lang="es-ES"/>
        </a:p>
      </dgm:t>
    </dgm:pt>
    <dgm:pt modelId="{8665A190-9BFB-47CE-9793-B80920A8780F}" type="sibTrans" cxnId="{9045646B-FF63-4535-A1CB-69E78007861D}">
      <dgm:prSet/>
      <dgm:spPr/>
      <dgm:t>
        <a:bodyPr/>
        <a:lstStyle/>
        <a:p>
          <a:endParaRPr lang="es-ES"/>
        </a:p>
      </dgm:t>
    </dgm:pt>
    <dgm:pt modelId="{EEEB7228-1DA2-462B-905B-19C6A3087A33}">
      <dgm:prSet phldrT="[Texto]"/>
      <dgm:spPr/>
      <dgm:t>
        <a:bodyPr/>
        <a:lstStyle/>
        <a:p>
          <a:r>
            <a:rPr lang="es-ES" b="1" dirty="0">
              <a:solidFill>
                <a:schemeClr val="tx1"/>
              </a:solidFill>
            </a:rPr>
            <a:t>DE APOYO</a:t>
          </a:r>
        </a:p>
      </dgm:t>
    </dgm:pt>
    <dgm:pt modelId="{DD7AC0FD-744E-43EF-B6F6-D7E603942FD2}" type="parTrans" cxnId="{99A4A6E0-331B-4AAE-BE5A-14C9B4A4E954}">
      <dgm:prSet/>
      <dgm:spPr/>
      <dgm:t>
        <a:bodyPr/>
        <a:lstStyle/>
        <a:p>
          <a:endParaRPr lang="es-ES"/>
        </a:p>
      </dgm:t>
    </dgm:pt>
    <dgm:pt modelId="{C88FE9B8-B7E2-4D27-ADFE-DE3C1F4B20D0}" type="sibTrans" cxnId="{99A4A6E0-331B-4AAE-BE5A-14C9B4A4E954}">
      <dgm:prSet/>
      <dgm:spPr/>
      <dgm:t>
        <a:bodyPr/>
        <a:lstStyle/>
        <a:p>
          <a:endParaRPr lang="es-ES"/>
        </a:p>
      </dgm:t>
    </dgm:pt>
    <dgm:pt modelId="{D0D955D1-263C-4CC1-9783-779650E00984}">
      <dgm:prSet phldrT="[Texto]" custT="1"/>
      <dgm:spPr/>
      <dgm:t>
        <a:bodyPr/>
        <a:lstStyle/>
        <a:p>
          <a:r>
            <a:rPr lang="es-ES" sz="1200" dirty="0"/>
            <a:t>PROCESO DE COMPRAS - PROVEEDORES</a:t>
          </a:r>
        </a:p>
      </dgm:t>
    </dgm:pt>
    <dgm:pt modelId="{687146FE-2113-4413-9B7D-218605DC846E}" type="parTrans" cxnId="{C6EA98DA-A3D9-4F65-A834-B84FA5F26BAB}">
      <dgm:prSet/>
      <dgm:spPr/>
      <dgm:t>
        <a:bodyPr/>
        <a:lstStyle/>
        <a:p>
          <a:endParaRPr lang="es-ES"/>
        </a:p>
      </dgm:t>
    </dgm:pt>
    <dgm:pt modelId="{2D6953AB-7651-411C-A44E-A400FA58074A}" type="sibTrans" cxnId="{C6EA98DA-A3D9-4F65-A834-B84FA5F26BAB}">
      <dgm:prSet/>
      <dgm:spPr/>
      <dgm:t>
        <a:bodyPr/>
        <a:lstStyle/>
        <a:p>
          <a:endParaRPr lang="es-ES"/>
        </a:p>
      </dgm:t>
    </dgm:pt>
    <dgm:pt modelId="{4404769D-43AB-4C54-9B6F-D5D6C526FAF5}">
      <dgm:prSet phldrT="[Texto]" custT="1"/>
      <dgm:spPr/>
      <dgm:t>
        <a:bodyPr/>
        <a:lstStyle/>
        <a:p>
          <a:r>
            <a:rPr lang="es-ES" sz="1200" dirty="0"/>
            <a:t>PROCESO DE MANTENIMIENTO</a:t>
          </a:r>
        </a:p>
      </dgm:t>
    </dgm:pt>
    <dgm:pt modelId="{00DF135A-8E0F-4097-8754-D81CBC8B8D4B}" type="parTrans" cxnId="{C62631BD-54EC-41A9-A5A3-FA68F781239A}">
      <dgm:prSet/>
      <dgm:spPr/>
      <dgm:t>
        <a:bodyPr/>
        <a:lstStyle/>
        <a:p>
          <a:endParaRPr lang="es-ES"/>
        </a:p>
      </dgm:t>
    </dgm:pt>
    <dgm:pt modelId="{9F732F96-F33B-476A-9D13-6E4DC02976A1}" type="sibTrans" cxnId="{C62631BD-54EC-41A9-A5A3-FA68F781239A}">
      <dgm:prSet/>
      <dgm:spPr/>
      <dgm:t>
        <a:bodyPr/>
        <a:lstStyle/>
        <a:p>
          <a:endParaRPr lang="es-ES"/>
        </a:p>
      </dgm:t>
    </dgm:pt>
    <dgm:pt modelId="{EB77EAF5-D509-4589-AE13-C94E86757721}">
      <dgm:prSet phldrT="[Texto]" custT="1"/>
      <dgm:spPr/>
      <dgm:t>
        <a:bodyPr/>
        <a:lstStyle/>
        <a:p>
          <a:r>
            <a:rPr lang="es-ES" sz="1200" dirty="0"/>
            <a:t>PROCESO DE HSEQ</a:t>
          </a:r>
        </a:p>
      </dgm:t>
    </dgm:pt>
    <dgm:pt modelId="{5789A1FB-0587-4039-ADFC-BFA1ED079F81}" type="parTrans" cxnId="{81969866-435C-4D36-9E10-EBFE7C4AA387}">
      <dgm:prSet/>
      <dgm:spPr/>
      <dgm:t>
        <a:bodyPr/>
        <a:lstStyle/>
        <a:p>
          <a:endParaRPr lang="es-CO"/>
        </a:p>
      </dgm:t>
    </dgm:pt>
    <dgm:pt modelId="{605FB1E2-7EAD-4F97-8C0D-AA1AE03A9789}" type="sibTrans" cxnId="{81969866-435C-4D36-9E10-EBFE7C4AA387}">
      <dgm:prSet/>
      <dgm:spPr/>
      <dgm:t>
        <a:bodyPr/>
        <a:lstStyle/>
        <a:p>
          <a:endParaRPr lang="es-CO"/>
        </a:p>
      </dgm:t>
    </dgm:pt>
    <dgm:pt modelId="{DC21F49F-1F3D-4B68-8CBD-6F60B4315505}" type="pres">
      <dgm:prSet presAssocID="{AD9E0348-906B-4A24-9333-FD5DE2E25363}" presName="Name0" presStyleCnt="0">
        <dgm:presLayoutVars>
          <dgm:dir/>
          <dgm:animLvl val="lvl"/>
          <dgm:resizeHandles val="exact"/>
        </dgm:presLayoutVars>
      </dgm:prSet>
      <dgm:spPr/>
    </dgm:pt>
    <dgm:pt modelId="{E77FA3FC-A5BD-47FC-BDE1-240565B33C4D}" type="pres">
      <dgm:prSet presAssocID="{EEEB7228-1DA2-462B-905B-19C6A3087A33}" presName="boxAndChildren" presStyleCnt="0"/>
      <dgm:spPr/>
    </dgm:pt>
    <dgm:pt modelId="{9BB3B560-3FC8-491A-9B66-F5E1D61D3307}" type="pres">
      <dgm:prSet presAssocID="{EEEB7228-1DA2-462B-905B-19C6A3087A33}" presName="parentTextBox" presStyleLbl="node1" presStyleIdx="0" presStyleCnt="3"/>
      <dgm:spPr/>
    </dgm:pt>
    <dgm:pt modelId="{DF0E8FF8-DF68-4DF4-9AFD-B28310FD08CE}" type="pres">
      <dgm:prSet presAssocID="{EEEB7228-1DA2-462B-905B-19C6A3087A33}" presName="entireBox" presStyleLbl="node1" presStyleIdx="0" presStyleCnt="3"/>
      <dgm:spPr/>
    </dgm:pt>
    <dgm:pt modelId="{00A0893C-E959-4608-ACCF-AC58AE3AD38A}" type="pres">
      <dgm:prSet presAssocID="{EEEB7228-1DA2-462B-905B-19C6A3087A33}" presName="descendantBox" presStyleCnt="0"/>
      <dgm:spPr/>
    </dgm:pt>
    <dgm:pt modelId="{FFA4B4BF-4E02-4614-88C1-055D295B1C0F}" type="pres">
      <dgm:prSet presAssocID="{D0D955D1-263C-4CC1-9783-779650E00984}" presName="childTextBox" presStyleLbl="fgAccFollowNode1" presStyleIdx="0" presStyleCnt="6">
        <dgm:presLayoutVars>
          <dgm:bulletEnabled val="1"/>
        </dgm:presLayoutVars>
      </dgm:prSet>
      <dgm:spPr/>
    </dgm:pt>
    <dgm:pt modelId="{248C5326-8081-4ED3-ABA8-ACDBD4D825A1}" type="pres">
      <dgm:prSet presAssocID="{4404769D-43AB-4C54-9B6F-D5D6C526FAF5}" presName="childTextBox" presStyleLbl="fgAccFollowNode1" presStyleIdx="1" presStyleCnt="6">
        <dgm:presLayoutVars>
          <dgm:bulletEnabled val="1"/>
        </dgm:presLayoutVars>
      </dgm:prSet>
      <dgm:spPr/>
    </dgm:pt>
    <dgm:pt modelId="{D3DAB58F-D1BC-44C8-8BF3-C4E847BC1ABB}" type="pres">
      <dgm:prSet presAssocID="{B218A1EE-4D67-4978-AFEE-69FDE4E03A31}" presName="sp" presStyleCnt="0"/>
      <dgm:spPr/>
    </dgm:pt>
    <dgm:pt modelId="{E2EDD9A9-0B77-48D1-BF2E-499089333A37}" type="pres">
      <dgm:prSet presAssocID="{17515517-C336-40CD-8833-B9DAC11CF6D7}" presName="arrowAndChildren" presStyleCnt="0"/>
      <dgm:spPr/>
    </dgm:pt>
    <dgm:pt modelId="{394DEB00-7C69-4EAD-9A9C-9CEC2B790273}" type="pres">
      <dgm:prSet presAssocID="{17515517-C336-40CD-8833-B9DAC11CF6D7}" presName="parentTextArrow" presStyleLbl="node1" presStyleIdx="0" presStyleCnt="3"/>
      <dgm:spPr/>
    </dgm:pt>
    <dgm:pt modelId="{DC9ECA19-9122-4AB1-8CE1-903DDF532EBC}" type="pres">
      <dgm:prSet presAssocID="{17515517-C336-40CD-8833-B9DAC11CF6D7}" presName="arrow" presStyleLbl="node1" presStyleIdx="1" presStyleCnt="3"/>
      <dgm:spPr/>
    </dgm:pt>
    <dgm:pt modelId="{EF3A3EC5-29BF-45AE-8722-030005E04BAB}" type="pres">
      <dgm:prSet presAssocID="{17515517-C336-40CD-8833-B9DAC11CF6D7}" presName="descendantArrow" presStyleCnt="0"/>
      <dgm:spPr/>
    </dgm:pt>
    <dgm:pt modelId="{F618A41B-A25D-42FE-A53A-E07AD6639112}" type="pres">
      <dgm:prSet presAssocID="{E376782E-0D85-4300-8FEC-893665E2CF8B}" presName="childTextArrow" presStyleLbl="fgAccFollowNode1" presStyleIdx="2" presStyleCnt="6">
        <dgm:presLayoutVars>
          <dgm:bulletEnabled val="1"/>
        </dgm:presLayoutVars>
      </dgm:prSet>
      <dgm:spPr/>
    </dgm:pt>
    <dgm:pt modelId="{FF99B275-A073-4026-BCA5-00DF59739C67}" type="pres">
      <dgm:prSet presAssocID="{108BF18B-7966-42DA-8269-069883A959E2}" presName="childTextArrow" presStyleLbl="fgAccFollowNode1" presStyleIdx="3" presStyleCnt="6">
        <dgm:presLayoutVars>
          <dgm:bulletEnabled val="1"/>
        </dgm:presLayoutVars>
      </dgm:prSet>
      <dgm:spPr/>
    </dgm:pt>
    <dgm:pt modelId="{367E8BFC-4FBF-4BF4-9714-67A3FD436345}" type="pres">
      <dgm:prSet presAssocID="{6BDDB23F-0F8B-46D2-B3C7-A08A447949D1}" presName="sp" presStyleCnt="0"/>
      <dgm:spPr/>
    </dgm:pt>
    <dgm:pt modelId="{20178257-FC17-4190-920B-1B2642B5BEFC}" type="pres">
      <dgm:prSet presAssocID="{50215193-5E97-4562-870F-2A6D8E47E1F4}" presName="arrowAndChildren" presStyleCnt="0"/>
      <dgm:spPr/>
    </dgm:pt>
    <dgm:pt modelId="{E2C564DA-6BCB-4850-B624-854AE933C247}" type="pres">
      <dgm:prSet presAssocID="{50215193-5E97-4562-870F-2A6D8E47E1F4}" presName="parentTextArrow" presStyleLbl="node1" presStyleIdx="1" presStyleCnt="3"/>
      <dgm:spPr/>
    </dgm:pt>
    <dgm:pt modelId="{F7682285-6880-4E50-905D-D9DB06EF51B5}" type="pres">
      <dgm:prSet presAssocID="{50215193-5E97-4562-870F-2A6D8E47E1F4}" presName="arrow" presStyleLbl="node1" presStyleIdx="2" presStyleCnt="3"/>
      <dgm:spPr/>
    </dgm:pt>
    <dgm:pt modelId="{C077D876-F484-4BA3-A2F1-7578D272320E}" type="pres">
      <dgm:prSet presAssocID="{50215193-5E97-4562-870F-2A6D8E47E1F4}" presName="descendantArrow" presStyleCnt="0"/>
      <dgm:spPr/>
    </dgm:pt>
    <dgm:pt modelId="{31772C7A-D231-4D39-8E1D-1D6B4FEE7147}" type="pres">
      <dgm:prSet presAssocID="{2A1BFD15-3114-412C-8864-ED9688F65C2E}" presName="childTextArrow" presStyleLbl="fgAccFollowNode1" presStyleIdx="4" presStyleCnt="6" custScaleX="51740" custLinFactNeighborX="-24130" custLinFactNeighborY="-3801">
        <dgm:presLayoutVars>
          <dgm:bulletEnabled val="1"/>
        </dgm:presLayoutVars>
      </dgm:prSet>
      <dgm:spPr/>
    </dgm:pt>
    <dgm:pt modelId="{7A3A5E21-C9CC-4B16-82CF-C08C0410AD4A}" type="pres">
      <dgm:prSet presAssocID="{EB77EAF5-D509-4589-AE13-C94E86757721}" presName="childTextArrow" presStyleLbl="fgAccFollowNode1" presStyleIdx="5" presStyleCnt="6" custScaleX="51740" custLinFactNeighborX="203" custLinFactNeighborY="-4035">
        <dgm:presLayoutVars>
          <dgm:bulletEnabled val="1"/>
        </dgm:presLayoutVars>
      </dgm:prSet>
      <dgm:spPr/>
    </dgm:pt>
  </dgm:ptLst>
  <dgm:cxnLst>
    <dgm:cxn modelId="{6EA66B01-EF77-442D-8AB5-A818F47234F7}" type="presOf" srcId="{50215193-5E97-4562-870F-2A6D8E47E1F4}" destId="{E2C564DA-6BCB-4850-B624-854AE933C247}" srcOrd="0" destOrd="0" presId="urn:microsoft.com/office/officeart/2005/8/layout/process4"/>
    <dgm:cxn modelId="{FCAC7F1D-ED01-4B75-AD26-9693EC73D425}" type="presOf" srcId="{50215193-5E97-4562-870F-2A6D8E47E1F4}" destId="{F7682285-6880-4E50-905D-D9DB06EF51B5}" srcOrd="1" destOrd="0" presId="urn:microsoft.com/office/officeart/2005/8/layout/process4"/>
    <dgm:cxn modelId="{23F6FE1E-0DF0-413E-9852-CEDD171E31D1}" srcId="{17515517-C336-40CD-8833-B9DAC11CF6D7}" destId="{E376782E-0D85-4300-8FEC-893665E2CF8B}" srcOrd="0" destOrd="0" parTransId="{1D5CC2C8-0AE9-46C5-AF48-C68395CF1675}" sibTransId="{C2BEF2D4-59F1-4DB8-B558-DEADB26E5CF9}"/>
    <dgm:cxn modelId="{7818C823-F1F2-4063-8BD6-147AA05223D1}" srcId="{AD9E0348-906B-4A24-9333-FD5DE2E25363}" destId="{17515517-C336-40CD-8833-B9DAC11CF6D7}" srcOrd="1" destOrd="0" parTransId="{E2E22E52-1A38-4E82-92F2-C871FA792F54}" sibTransId="{B218A1EE-4D67-4978-AFEE-69FDE4E03A31}"/>
    <dgm:cxn modelId="{54D20229-CFF1-4216-A267-AD671A3B2975}" type="presOf" srcId="{108BF18B-7966-42DA-8269-069883A959E2}" destId="{FF99B275-A073-4026-BCA5-00DF59739C67}" srcOrd="0" destOrd="0" presId="urn:microsoft.com/office/officeart/2005/8/layout/process4"/>
    <dgm:cxn modelId="{D210082D-1566-4579-9D39-FC693AE1CBA8}" type="presOf" srcId="{EB77EAF5-D509-4589-AE13-C94E86757721}" destId="{7A3A5E21-C9CC-4B16-82CF-C08C0410AD4A}" srcOrd="0" destOrd="0" presId="urn:microsoft.com/office/officeart/2005/8/layout/process4"/>
    <dgm:cxn modelId="{B333A33C-FD30-49B0-8817-FC61A518F6E9}" type="presOf" srcId="{17515517-C336-40CD-8833-B9DAC11CF6D7}" destId="{DC9ECA19-9122-4AB1-8CE1-903DDF532EBC}" srcOrd="1" destOrd="0" presId="urn:microsoft.com/office/officeart/2005/8/layout/process4"/>
    <dgm:cxn modelId="{2D4D8C4E-6CAA-478D-91B0-9325E08A3456}" type="presOf" srcId="{E376782E-0D85-4300-8FEC-893665E2CF8B}" destId="{F618A41B-A25D-42FE-A53A-E07AD6639112}" srcOrd="0" destOrd="0" presId="urn:microsoft.com/office/officeart/2005/8/layout/process4"/>
    <dgm:cxn modelId="{81969866-435C-4D36-9E10-EBFE7C4AA387}" srcId="{50215193-5E97-4562-870F-2A6D8E47E1F4}" destId="{EB77EAF5-D509-4589-AE13-C94E86757721}" srcOrd="1" destOrd="0" parTransId="{5789A1FB-0587-4039-ADFC-BFA1ED079F81}" sibTransId="{605FB1E2-7EAD-4F97-8C0D-AA1AE03A9789}"/>
    <dgm:cxn modelId="{9045646B-FF63-4535-A1CB-69E78007861D}" srcId="{17515517-C336-40CD-8833-B9DAC11CF6D7}" destId="{108BF18B-7966-42DA-8269-069883A959E2}" srcOrd="1" destOrd="0" parTransId="{B4B91AB8-6EB5-462D-93A4-2BAF47EEA76C}" sibTransId="{8665A190-9BFB-47CE-9793-B80920A8780F}"/>
    <dgm:cxn modelId="{CD6B7B6E-01EC-4FFF-9EED-7C6816A3905F}" type="presOf" srcId="{17515517-C336-40CD-8833-B9DAC11CF6D7}" destId="{394DEB00-7C69-4EAD-9A9C-9CEC2B790273}" srcOrd="0" destOrd="0" presId="urn:microsoft.com/office/officeart/2005/8/layout/process4"/>
    <dgm:cxn modelId="{AFFED76E-17ED-4AB7-99F4-8DF51B629EF4}" type="presOf" srcId="{D0D955D1-263C-4CC1-9783-779650E00984}" destId="{FFA4B4BF-4E02-4614-88C1-055D295B1C0F}" srcOrd="0" destOrd="0" presId="urn:microsoft.com/office/officeart/2005/8/layout/process4"/>
    <dgm:cxn modelId="{5DB04C86-15DD-4313-8CA9-984D5BFEA2EA}" type="presOf" srcId="{4404769D-43AB-4C54-9B6F-D5D6C526FAF5}" destId="{248C5326-8081-4ED3-ABA8-ACDBD4D825A1}" srcOrd="0" destOrd="0" presId="urn:microsoft.com/office/officeart/2005/8/layout/process4"/>
    <dgm:cxn modelId="{B7BF0190-576F-4A74-AEA7-563DC36F4C00}" type="presOf" srcId="{AD9E0348-906B-4A24-9333-FD5DE2E25363}" destId="{DC21F49F-1F3D-4B68-8CBD-6F60B4315505}" srcOrd="0" destOrd="0" presId="urn:microsoft.com/office/officeart/2005/8/layout/process4"/>
    <dgm:cxn modelId="{CDB09E92-F156-4049-96F0-C8BCF113BE9B}" type="presOf" srcId="{2A1BFD15-3114-412C-8864-ED9688F65C2E}" destId="{31772C7A-D231-4D39-8E1D-1D6B4FEE7147}" srcOrd="0" destOrd="0" presId="urn:microsoft.com/office/officeart/2005/8/layout/process4"/>
    <dgm:cxn modelId="{44E1AC9B-0CBA-4133-953C-43007F690FB2}" type="presOf" srcId="{EEEB7228-1DA2-462B-905B-19C6A3087A33}" destId="{DF0E8FF8-DF68-4DF4-9AFD-B28310FD08CE}" srcOrd="1" destOrd="0" presId="urn:microsoft.com/office/officeart/2005/8/layout/process4"/>
    <dgm:cxn modelId="{46EBCAA4-6038-44F8-A880-9AE28234187C}" type="presOf" srcId="{EEEB7228-1DA2-462B-905B-19C6A3087A33}" destId="{9BB3B560-3FC8-491A-9B66-F5E1D61D3307}" srcOrd="0" destOrd="0" presId="urn:microsoft.com/office/officeart/2005/8/layout/process4"/>
    <dgm:cxn modelId="{C62631BD-54EC-41A9-A5A3-FA68F781239A}" srcId="{EEEB7228-1DA2-462B-905B-19C6A3087A33}" destId="{4404769D-43AB-4C54-9B6F-D5D6C526FAF5}" srcOrd="1" destOrd="0" parTransId="{00DF135A-8E0F-4097-8754-D81CBC8B8D4B}" sibTransId="{9F732F96-F33B-476A-9D13-6E4DC02976A1}"/>
    <dgm:cxn modelId="{CD74C1CC-F7EF-497B-B21B-EDAFD2CB57AC}" srcId="{AD9E0348-906B-4A24-9333-FD5DE2E25363}" destId="{50215193-5E97-4562-870F-2A6D8E47E1F4}" srcOrd="0" destOrd="0" parTransId="{9594A801-60F7-4085-9FAE-58B8E7601E7A}" sibTransId="{6BDDB23F-0F8B-46D2-B3C7-A08A447949D1}"/>
    <dgm:cxn modelId="{C6EA98DA-A3D9-4F65-A834-B84FA5F26BAB}" srcId="{EEEB7228-1DA2-462B-905B-19C6A3087A33}" destId="{D0D955D1-263C-4CC1-9783-779650E00984}" srcOrd="0" destOrd="0" parTransId="{687146FE-2113-4413-9B7D-218605DC846E}" sibTransId="{2D6953AB-7651-411C-A44E-A400FA58074A}"/>
    <dgm:cxn modelId="{99A4A6E0-331B-4AAE-BE5A-14C9B4A4E954}" srcId="{AD9E0348-906B-4A24-9333-FD5DE2E25363}" destId="{EEEB7228-1DA2-462B-905B-19C6A3087A33}" srcOrd="2" destOrd="0" parTransId="{DD7AC0FD-744E-43EF-B6F6-D7E603942FD2}" sibTransId="{C88FE9B8-B7E2-4D27-ADFE-DE3C1F4B20D0}"/>
    <dgm:cxn modelId="{0DEEC5F7-F78E-448B-9345-EECCCA198EB2}" srcId="{50215193-5E97-4562-870F-2A6D8E47E1F4}" destId="{2A1BFD15-3114-412C-8864-ED9688F65C2E}" srcOrd="0" destOrd="0" parTransId="{231E7B53-3B41-4829-9B65-82D32E8B2917}" sibTransId="{E4D00F20-970D-408B-BA3A-48E9646877DC}"/>
    <dgm:cxn modelId="{6FAB2360-6836-4C12-9FB3-1FDE6E4623CD}" type="presParOf" srcId="{DC21F49F-1F3D-4B68-8CBD-6F60B4315505}" destId="{E77FA3FC-A5BD-47FC-BDE1-240565B33C4D}" srcOrd="0" destOrd="0" presId="urn:microsoft.com/office/officeart/2005/8/layout/process4"/>
    <dgm:cxn modelId="{975076ED-96A8-4CFC-878B-96AA58524961}" type="presParOf" srcId="{E77FA3FC-A5BD-47FC-BDE1-240565B33C4D}" destId="{9BB3B560-3FC8-491A-9B66-F5E1D61D3307}" srcOrd="0" destOrd="0" presId="urn:microsoft.com/office/officeart/2005/8/layout/process4"/>
    <dgm:cxn modelId="{B079F999-640E-4835-B5E5-7D686C3BF000}" type="presParOf" srcId="{E77FA3FC-A5BD-47FC-BDE1-240565B33C4D}" destId="{DF0E8FF8-DF68-4DF4-9AFD-B28310FD08CE}" srcOrd="1" destOrd="0" presId="urn:microsoft.com/office/officeart/2005/8/layout/process4"/>
    <dgm:cxn modelId="{B146757A-32F7-4F93-B1CC-A6B81C063C19}" type="presParOf" srcId="{E77FA3FC-A5BD-47FC-BDE1-240565B33C4D}" destId="{00A0893C-E959-4608-ACCF-AC58AE3AD38A}" srcOrd="2" destOrd="0" presId="urn:microsoft.com/office/officeart/2005/8/layout/process4"/>
    <dgm:cxn modelId="{3FE4A317-B723-4892-8149-E9504EBC0B8E}" type="presParOf" srcId="{00A0893C-E959-4608-ACCF-AC58AE3AD38A}" destId="{FFA4B4BF-4E02-4614-88C1-055D295B1C0F}" srcOrd="0" destOrd="0" presId="urn:microsoft.com/office/officeart/2005/8/layout/process4"/>
    <dgm:cxn modelId="{ADFA42F6-E71B-45C8-BD11-FCE660ADDC89}" type="presParOf" srcId="{00A0893C-E959-4608-ACCF-AC58AE3AD38A}" destId="{248C5326-8081-4ED3-ABA8-ACDBD4D825A1}" srcOrd="1" destOrd="0" presId="urn:microsoft.com/office/officeart/2005/8/layout/process4"/>
    <dgm:cxn modelId="{0D67DD0C-BC87-4023-A37E-1B43632E7C1A}" type="presParOf" srcId="{DC21F49F-1F3D-4B68-8CBD-6F60B4315505}" destId="{D3DAB58F-D1BC-44C8-8BF3-C4E847BC1ABB}" srcOrd="1" destOrd="0" presId="urn:microsoft.com/office/officeart/2005/8/layout/process4"/>
    <dgm:cxn modelId="{D1A74323-8E70-4D01-94B0-2EF8E9F52925}" type="presParOf" srcId="{DC21F49F-1F3D-4B68-8CBD-6F60B4315505}" destId="{E2EDD9A9-0B77-48D1-BF2E-499089333A37}" srcOrd="2" destOrd="0" presId="urn:microsoft.com/office/officeart/2005/8/layout/process4"/>
    <dgm:cxn modelId="{BD04C7C9-C8AA-4092-8DAC-EC861EE82CC1}" type="presParOf" srcId="{E2EDD9A9-0B77-48D1-BF2E-499089333A37}" destId="{394DEB00-7C69-4EAD-9A9C-9CEC2B790273}" srcOrd="0" destOrd="0" presId="urn:microsoft.com/office/officeart/2005/8/layout/process4"/>
    <dgm:cxn modelId="{0387D15E-3D07-40BC-97C5-2D96E03F3E1E}" type="presParOf" srcId="{E2EDD9A9-0B77-48D1-BF2E-499089333A37}" destId="{DC9ECA19-9122-4AB1-8CE1-903DDF532EBC}" srcOrd="1" destOrd="0" presId="urn:microsoft.com/office/officeart/2005/8/layout/process4"/>
    <dgm:cxn modelId="{216A65C2-061D-4D69-BA80-C54CEC74EB24}" type="presParOf" srcId="{E2EDD9A9-0B77-48D1-BF2E-499089333A37}" destId="{EF3A3EC5-29BF-45AE-8722-030005E04BAB}" srcOrd="2" destOrd="0" presId="urn:microsoft.com/office/officeart/2005/8/layout/process4"/>
    <dgm:cxn modelId="{FFB57FF9-2804-41EA-B96D-50F40FCA4485}" type="presParOf" srcId="{EF3A3EC5-29BF-45AE-8722-030005E04BAB}" destId="{F618A41B-A25D-42FE-A53A-E07AD6639112}" srcOrd="0" destOrd="0" presId="urn:microsoft.com/office/officeart/2005/8/layout/process4"/>
    <dgm:cxn modelId="{92A95ED5-6698-4510-915C-C58A89634688}" type="presParOf" srcId="{EF3A3EC5-29BF-45AE-8722-030005E04BAB}" destId="{FF99B275-A073-4026-BCA5-00DF59739C67}" srcOrd="1" destOrd="0" presId="urn:microsoft.com/office/officeart/2005/8/layout/process4"/>
    <dgm:cxn modelId="{317CFB8D-D2E9-4DE9-802C-CBC91273C2D5}" type="presParOf" srcId="{DC21F49F-1F3D-4B68-8CBD-6F60B4315505}" destId="{367E8BFC-4FBF-4BF4-9714-67A3FD436345}" srcOrd="3" destOrd="0" presId="urn:microsoft.com/office/officeart/2005/8/layout/process4"/>
    <dgm:cxn modelId="{9AD63F45-3F85-4CAB-AAF8-CACD112E7264}" type="presParOf" srcId="{DC21F49F-1F3D-4B68-8CBD-6F60B4315505}" destId="{20178257-FC17-4190-920B-1B2642B5BEFC}" srcOrd="4" destOrd="0" presId="urn:microsoft.com/office/officeart/2005/8/layout/process4"/>
    <dgm:cxn modelId="{4B26DF31-B260-4477-9831-0B4B24D44939}" type="presParOf" srcId="{20178257-FC17-4190-920B-1B2642B5BEFC}" destId="{E2C564DA-6BCB-4850-B624-854AE933C247}" srcOrd="0" destOrd="0" presId="urn:microsoft.com/office/officeart/2005/8/layout/process4"/>
    <dgm:cxn modelId="{3AACD085-F133-49CD-A123-F57A4CC1552D}" type="presParOf" srcId="{20178257-FC17-4190-920B-1B2642B5BEFC}" destId="{F7682285-6880-4E50-905D-D9DB06EF51B5}" srcOrd="1" destOrd="0" presId="urn:microsoft.com/office/officeart/2005/8/layout/process4"/>
    <dgm:cxn modelId="{BCF55DB2-C5EB-4C78-B7AE-8EE6AEBED928}" type="presParOf" srcId="{20178257-FC17-4190-920B-1B2642B5BEFC}" destId="{C077D876-F484-4BA3-A2F1-7578D272320E}" srcOrd="2" destOrd="0" presId="urn:microsoft.com/office/officeart/2005/8/layout/process4"/>
    <dgm:cxn modelId="{125A3FB3-83F2-4E53-A75F-362DC3760213}" type="presParOf" srcId="{C077D876-F484-4BA3-A2F1-7578D272320E}" destId="{31772C7A-D231-4D39-8E1D-1D6B4FEE7147}" srcOrd="0" destOrd="0" presId="urn:microsoft.com/office/officeart/2005/8/layout/process4"/>
    <dgm:cxn modelId="{B2621093-4E8E-4E70-BF21-1C9406302124}" type="presParOf" srcId="{C077D876-F484-4BA3-A2F1-7578D272320E}" destId="{7A3A5E21-C9CC-4B16-82CF-C08C0410AD4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E8FF8-DF68-4DF4-9AFD-B28310FD08CE}">
      <dsp:nvSpPr>
        <dsp:cNvPr id="0" name=""/>
        <dsp:cNvSpPr/>
      </dsp:nvSpPr>
      <dsp:spPr>
        <a:xfrm>
          <a:off x="0" y="4078917"/>
          <a:ext cx="8128000" cy="1338791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tx1"/>
              </a:solidFill>
            </a:rPr>
            <a:t>DE APOYO</a:t>
          </a:r>
        </a:p>
      </dsp:txBody>
      <dsp:txXfrm>
        <a:off x="0" y="4078917"/>
        <a:ext cx="8128000" cy="722947"/>
      </dsp:txXfrm>
    </dsp:sp>
    <dsp:sp modelId="{FFA4B4BF-4E02-4614-88C1-055D295B1C0F}">
      <dsp:nvSpPr>
        <dsp:cNvPr id="0" name=""/>
        <dsp:cNvSpPr/>
      </dsp:nvSpPr>
      <dsp:spPr>
        <a:xfrm>
          <a:off x="0" y="4775089"/>
          <a:ext cx="4064000" cy="61584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DE COMPRAS - PROVEEDORES</a:t>
          </a:r>
        </a:p>
      </dsp:txBody>
      <dsp:txXfrm>
        <a:off x="0" y="4775089"/>
        <a:ext cx="4064000" cy="615844"/>
      </dsp:txXfrm>
    </dsp:sp>
    <dsp:sp modelId="{248C5326-8081-4ED3-ABA8-ACDBD4D825A1}">
      <dsp:nvSpPr>
        <dsp:cNvPr id="0" name=""/>
        <dsp:cNvSpPr/>
      </dsp:nvSpPr>
      <dsp:spPr>
        <a:xfrm>
          <a:off x="4064000" y="4775089"/>
          <a:ext cx="4064000" cy="61584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-800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DE MANTENIMIENTO</a:t>
          </a:r>
        </a:p>
      </dsp:txBody>
      <dsp:txXfrm>
        <a:off x="4064000" y="4775089"/>
        <a:ext cx="4064000" cy="615844"/>
      </dsp:txXfrm>
    </dsp:sp>
    <dsp:sp modelId="{DC9ECA19-9122-4AB1-8CE1-903DDF532EBC}">
      <dsp:nvSpPr>
        <dsp:cNvPr id="0" name=""/>
        <dsp:cNvSpPr/>
      </dsp:nvSpPr>
      <dsp:spPr>
        <a:xfrm rot="10800000">
          <a:off x="0" y="2039937"/>
          <a:ext cx="8128000" cy="2059061"/>
        </a:xfrm>
        <a:prstGeom prst="upArrowCallou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tint val="96000"/>
                <a:lumMod val="100000"/>
              </a:schemeClr>
            </a:gs>
            <a:gs pos="78000">
              <a:schemeClr val="accent3">
                <a:alpha val="90000"/>
                <a:hueOff val="0"/>
                <a:satOff val="0"/>
                <a:lumOff val="0"/>
                <a:alphaOff val="-2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tx1"/>
              </a:solidFill>
            </a:rPr>
            <a:t>MISIONALES</a:t>
          </a:r>
        </a:p>
      </dsp:txBody>
      <dsp:txXfrm rot="-10800000">
        <a:off x="0" y="2039937"/>
        <a:ext cx="8128000" cy="722730"/>
      </dsp:txXfrm>
    </dsp:sp>
    <dsp:sp modelId="{F618A41B-A25D-42FE-A53A-E07AD6639112}">
      <dsp:nvSpPr>
        <dsp:cNvPr id="0" name=""/>
        <dsp:cNvSpPr/>
      </dsp:nvSpPr>
      <dsp:spPr>
        <a:xfrm>
          <a:off x="0" y="2762668"/>
          <a:ext cx="4064000" cy="6156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-1600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OPERATIVO</a:t>
          </a:r>
        </a:p>
      </dsp:txBody>
      <dsp:txXfrm>
        <a:off x="0" y="2762668"/>
        <a:ext cx="4064000" cy="615659"/>
      </dsp:txXfrm>
    </dsp:sp>
    <dsp:sp modelId="{FF99B275-A073-4026-BCA5-00DF59739C67}">
      <dsp:nvSpPr>
        <dsp:cNvPr id="0" name=""/>
        <dsp:cNvSpPr/>
      </dsp:nvSpPr>
      <dsp:spPr>
        <a:xfrm>
          <a:off x="4064000" y="2762668"/>
          <a:ext cx="4064000" cy="6156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-2400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GESTION HUMANA</a:t>
          </a:r>
        </a:p>
      </dsp:txBody>
      <dsp:txXfrm>
        <a:off x="4064000" y="2762668"/>
        <a:ext cx="4064000" cy="615659"/>
      </dsp:txXfrm>
    </dsp:sp>
    <dsp:sp modelId="{F7682285-6880-4E50-905D-D9DB06EF51B5}">
      <dsp:nvSpPr>
        <dsp:cNvPr id="0" name=""/>
        <dsp:cNvSpPr/>
      </dsp:nvSpPr>
      <dsp:spPr>
        <a:xfrm rot="10800000">
          <a:off x="0" y="957"/>
          <a:ext cx="8128000" cy="2059061"/>
        </a:xfrm>
        <a:prstGeom prst="upArrowCallou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b="1" kern="1200" dirty="0">
              <a:solidFill>
                <a:schemeClr val="tx1"/>
              </a:solidFill>
            </a:rPr>
            <a:t>ESTRATEGICOS</a:t>
          </a:r>
        </a:p>
      </dsp:txBody>
      <dsp:txXfrm rot="-10800000">
        <a:off x="0" y="957"/>
        <a:ext cx="8128000" cy="722730"/>
      </dsp:txXfrm>
    </dsp:sp>
    <dsp:sp modelId="{31772C7A-D231-4D39-8E1D-1D6B4FEE7147}">
      <dsp:nvSpPr>
        <dsp:cNvPr id="0" name=""/>
        <dsp:cNvSpPr/>
      </dsp:nvSpPr>
      <dsp:spPr>
        <a:xfrm>
          <a:off x="0" y="700287"/>
          <a:ext cx="4061687" cy="6156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-3200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GERENCIAL </a:t>
          </a:r>
        </a:p>
      </dsp:txBody>
      <dsp:txXfrm>
        <a:off x="0" y="700287"/>
        <a:ext cx="4061687" cy="615659"/>
      </dsp:txXfrm>
    </dsp:sp>
    <dsp:sp modelId="{7A3A5E21-C9CC-4B16-82CF-C08C0410AD4A}">
      <dsp:nvSpPr>
        <dsp:cNvPr id="0" name=""/>
        <dsp:cNvSpPr/>
      </dsp:nvSpPr>
      <dsp:spPr>
        <a:xfrm>
          <a:off x="4066312" y="698846"/>
          <a:ext cx="4061687" cy="61565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/>
            <a:t>PROCESO DE HSEQ</a:t>
          </a:r>
        </a:p>
      </dsp:txBody>
      <dsp:txXfrm>
        <a:off x="4066312" y="698846"/>
        <a:ext cx="4061687" cy="615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126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5134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4139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0617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9875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8121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061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920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71003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8344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9505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8103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4830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06005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885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900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2F21C-30C7-40D6-A991-7B5A6EF6D3C2}" type="datetimeFigureOut">
              <a:rPr lang="es-CO" smtClean="0"/>
              <a:t>21/11/22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0BA8DF97-58ED-4B7F-B682-91D244C254C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973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2267939923"/>
              </p:ext>
            </p:extLst>
          </p:nvPr>
        </p:nvGraphicFramePr>
        <p:xfrm>
          <a:off x="2023291" y="113767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ángulo 12"/>
          <p:cNvSpPr/>
          <p:nvPr/>
        </p:nvSpPr>
        <p:spPr>
          <a:xfrm>
            <a:off x="0" y="1080316"/>
            <a:ext cx="692331" cy="52333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vert270" rtlCol="0" anchor="ctr"/>
          <a:lstStyle/>
          <a:p>
            <a:pPr algn="ctr"/>
            <a:r>
              <a:rPr lang="es-CO" b="1" dirty="0">
                <a:solidFill>
                  <a:schemeClr val="tx1"/>
                </a:solidFill>
              </a:rPr>
              <a:t>Necesidades y expectativas del cliente /usuario y partes interesadas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1499669" y="970574"/>
            <a:ext cx="692331" cy="5720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vert="vert270"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</a:rPr>
              <a:t>Satisfacción del cliente /usuario y partes interesadas</a:t>
            </a:r>
          </a:p>
        </p:txBody>
      </p:sp>
      <p:sp>
        <p:nvSpPr>
          <p:cNvPr id="15" name="Llamada de flecha a la derecha 14"/>
          <p:cNvSpPr/>
          <p:nvPr/>
        </p:nvSpPr>
        <p:spPr>
          <a:xfrm>
            <a:off x="692331" y="1828800"/>
            <a:ext cx="1154613" cy="3801292"/>
          </a:xfrm>
          <a:prstGeom prst="righ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6" name="Llamada de flecha a la derecha 15"/>
          <p:cNvSpPr/>
          <p:nvPr/>
        </p:nvSpPr>
        <p:spPr>
          <a:xfrm>
            <a:off x="10432141" y="1946365"/>
            <a:ext cx="1154613" cy="3801292"/>
          </a:xfrm>
          <a:prstGeom prst="rightArrow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40A6539-2668-41F7-8234-25F951D567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61" y="226656"/>
            <a:ext cx="1773106" cy="536780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DBE164D0-AAC1-7442-998F-AFB0C068D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94707"/>
              </p:ext>
            </p:extLst>
          </p:nvPr>
        </p:nvGraphicFramePr>
        <p:xfrm>
          <a:off x="1289115" y="150685"/>
          <a:ext cx="8804911" cy="80871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93472">
                  <a:extLst>
                    <a:ext uri="{9D8B030D-6E8A-4147-A177-3AD203B41FA5}">
                      <a16:colId xmlns:a16="http://schemas.microsoft.com/office/drawing/2014/main" val="4092473829"/>
                    </a:ext>
                  </a:extLst>
                </a:gridCol>
                <a:gridCol w="1845101">
                  <a:extLst>
                    <a:ext uri="{9D8B030D-6E8A-4147-A177-3AD203B41FA5}">
                      <a16:colId xmlns:a16="http://schemas.microsoft.com/office/drawing/2014/main" val="2989880524"/>
                    </a:ext>
                  </a:extLst>
                </a:gridCol>
                <a:gridCol w="2661237">
                  <a:extLst>
                    <a:ext uri="{9D8B030D-6E8A-4147-A177-3AD203B41FA5}">
                      <a16:colId xmlns:a16="http://schemas.microsoft.com/office/drawing/2014/main" val="4207975767"/>
                    </a:ext>
                  </a:extLst>
                </a:gridCol>
                <a:gridCol w="1121956">
                  <a:extLst>
                    <a:ext uri="{9D8B030D-6E8A-4147-A177-3AD203B41FA5}">
                      <a16:colId xmlns:a16="http://schemas.microsoft.com/office/drawing/2014/main" val="4228639431"/>
                    </a:ext>
                  </a:extLst>
                </a:gridCol>
                <a:gridCol w="1283145">
                  <a:extLst>
                    <a:ext uri="{9D8B030D-6E8A-4147-A177-3AD203B41FA5}">
                      <a16:colId xmlns:a16="http://schemas.microsoft.com/office/drawing/2014/main" val="824716613"/>
                    </a:ext>
                  </a:extLst>
                </a:gridCol>
              </a:tblGrid>
              <a:tr h="346809"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2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MAPA DE PROCESOS</a:t>
                      </a: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  <a:defRPr/>
                      </a:pPr>
                      <a:r>
                        <a:rPr lang="es-CO" sz="1100" dirty="0">
                          <a:effectLst/>
                        </a:rPr>
                        <a:t>Código:</a:t>
                      </a:r>
                      <a:endParaRPr lang="es-CO" sz="1600" dirty="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SGI-GME-DOC-008 </a:t>
                      </a:r>
                    </a:p>
                  </a:txBody>
                  <a:tcPr marL="44450" marR="44450" marT="0" marB="0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76498319"/>
                  </a:ext>
                </a:extLst>
              </a:tr>
              <a:tr h="381994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dirty="0">
                          <a:effectLst/>
                        </a:rPr>
                        <a:t>Versión: 001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r>
                        <a:rPr lang="es-CO" sz="700" dirty="0">
                          <a:effectLst/>
                        </a:rPr>
                        <a:t>Fecha: Agosto de 2022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806065" algn="ctr"/>
                          <a:tab pos="5612130" algn="r"/>
                          <a:tab pos="2806065" algn="ctr"/>
                          <a:tab pos="5612130" algn="r"/>
                          <a:tab pos="5943600" algn="r"/>
                        </a:tabLs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69340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67E9CFE2-EACB-1F40-B686-9F86D54FE551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" t="4762" r="45331" b="11255"/>
          <a:stretch>
            <a:fillRect/>
          </a:stretch>
        </p:blipFill>
        <p:spPr bwMode="auto">
          <a:xfrm>
            <a:off x="8854160" y="196267"/>
            <a:ext cx="1038860" cy="71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11211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Personalizado 2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00000"/>
      </a:accent1>
      <a:accent2>
        <a:srgbClr val="FF7F7F"/>
      </a:accent2>
      <a:accent3>
        <a:srgbClr val="C00000"/>
      </a:accent3>
      <a:accent4>
        <a:srgbClr val="FF7F7F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256</TotalTime>
  <Words>54</Words>
  <Application>Microsoft Macintosh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Trebuchet MS</vt:lpstr>
      <vt:lpstr>Wingdings 3</vt:lpstr>
      <vt:lpstr>Faceta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Sistema de Gestion SGI. Integrado</dc:creator>
  <cp:lastModifiedBy>YENNY VIVIANA CARDOZO DOMINGUEZ</cp:lastModifiedBy>
  <cp:revision>19</cp:revision>
  <dcterms:created xsi:type="dcterms:W3CDTF">2021-06-14T15:24:08Z</dcterms:created>
  <dcterms:modified xsi:type="dcterms:W3CDTF">2022-11-21T15:14:28Z</dcterms:modified>
</cp:coreProperties>
</file>