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A44561-7F57-4D02-87D4-F592B190120E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33D939A-42D4-4A03-A58A-A384364F8B42}">
      <dgm:prSet phldrT="[Texto]"/>
      <dgm:spPr/>
      <dgm:t>
        <a:bodyPr/>
        <a:lstStyle/>
        <a:p>
          <a:r>
            <a:rPr lang="es-ES" dirty="0"/>
            <a:t>GERENTE</a:t>
          </a:r>
        </a:p>
      </dgm:t>
    </dgm:pt>
    <dgm:pt modelId="{AF68D3BB-EF91-4D7E-A6E2-D503E97A7A94}" type="parTrans" cxnId="{3E65E765-F086-4BED-9F34-80F98F70D915}">
      <dgm:prSet/>
      <dgm:spPr/>
      <dgm:t>
        <a:bodyPr/>
        <a:lstStyle/>
        <a:p>
          <a:endParaRPr lang="es-ES"/>
        </a:p>
      </dgm:t>
    </dgm:pt>
    <dgm:pt modelId="{3E16441F-BB7B-4B30-B26F-86FAC8CF4FEC}" type="sibTrans" cxnId="{3E65E765-F086-4BED-9F34-80F98F70D915}">
      <dgm:prSet/>
      <dgm:spPr/>
      <dgm:t>
        <a:bodyPr/>
        <a:lstStyle/>
        <a:p>
          <a:endParaRPr lang="es-ES"/>
        </a:p>
      </dgm:t>
    </dgm:pt>
    <dgm:pt modelId="{76DBB428-B55E-4A77-AAE3-4792909EDEC9}">
      <dgm:prSet phldrT="[Texto]"/>
      <dgm:spPr/>
      <dgm:t>
        <a:bodyPr/>
        <a:lstStyle/>
        <a:p>
          <a:r>
            <a:rPr lang="es-ES" dirty="0"/>
            <a:t>COORDINADOR OPERATIVO</a:t>
          </a:r>
        </a:p>
      </dgm:t>
    </dgm:pt>
    <dgm:pt modelId="{BF6307A2-D695-4E2B-8C6F-51720CBF3836}" type="parTrans" cxnId="{D170280C-259C-4532-BDF7-F0C92D0EDFBA}">
      <dgm:prSet/>
      <dgm:spPr/>
      <dgm:t>
        <a:bodyPr/>
        <a:lstStyle/>
        <a:p>
          <a:endParaRPr lang="es-ES"/>
        </a:p>
      </dgm:t>
    </dgm:pt>
    <dgm:pt modelId="{62EF73D7-E759-40DB-95D1-276486624198}" type="sibTrans" cxnId="{D170280C-259C-4532-BDF7-F0C92D0EDFBA}">
      <dgm:prSet/>
      <dgm:spPr/>
      <dgm:t>
        <a:bodyPr/>
        <a:lstStyle/>
        <a:p>
          <a:endParaRPr lang="es-ES"/>
        </a:p>
      </dgm:t>
    </dgm:pt>
    <dgm:pt modelId="{9FE60864-C830-4C33-8977-6CD27CEE124F}">
      <dgm:prSet/>
      <dgm:spPr/>
      <dgm:t>
        <a:bodyPr/>
        <a:lstStyle/>
        <a:p>
          <a:r>
            <a:rPr lang="es-ES" dirty="0"/>
            <a:t>PROFESIONAL NUTRICIONISTA SUPERVISORA</a:t>
          </a:r>
        </a:p>
      </dgm:t>
    </dgm:pt>
    <dgm:pt modelId="{0844606F-F168-4973-B194-23AE91264D6D}" type="parTrans" cxnId="{FB6AF806-5560-46BC-A739-AB96EDA0C6D9}">
      <dgm:prSet/>
      <dgm:spPr/>
      <dgm:t>
        <a:bodyPr/>
        <a:lstStyle/>
        <a:p>
          <a:endParaRPr lang="es-ES"/>
        </a:p>
      </dgm:t>
    </dgm:pt>
    <dgm:pt modelId="{8A065187-6B7B-4DF9-8CB6-D25E89096435}" type="sibTrans" cxnId="{FB6AF806-5560-46BC-A739-AB96EDA0C6D9}">
      <dgm:prSet/>
      <dgm:spPr/>
      <dgm:t>
        <a:bodyPr/>
        <a:lstStyle/>
        <a:p>
          <a:endParaRPr lang="es-ES"/>
        </a:p>
      </dgm:t>
    </dgm:pt>
    <dgm:pt modelId="{3C32DA90-A393-4BA3-9B26-4437D170942B}">
      <dgm:prSet/>
      <dgm:spPr/>
      <dgm:t>
        <a:bodyPr/>
        <a:lstStyle/>
        <a:p>
          <a:r>
            <a:rPr lang="es-ES" dirty="0"/>
            <a:t>CHEF</a:t>
          </a:r>
        </a:p>
      </dgm:t>
    </dgm:pt>
    <dgm:pt modelId="{962D3A72-ECB8-4FD0-9857-30D76D2A97F7}" type="parTrans" cxnId="{ED47F7AF-381E-42A7-8827-CBEFF6876C78}">
      <dgm:prSet/>
      <dgm:spPr/>
      <dgm:t>
        <a:bodyPr/>
        <a:lstStyle/>
        <a:p>
          <a:endParaRPr lang="es-ES"/>
        </a:p>
      </dgm:t>
    </dgm:pt>
    <dgm:pt modelId="{48F905FE-63D7-41C0-8F75-723BB75F46CB}" type="sibTrans" cxnId="{ED47F7AF-381E-42A7-8827-CBEFF6876C78}">
      <dgm:prSet/>
      <dgm:spPr/>
      <dgm:t>
        <a:bodyPr/>
        <a:lstStyle/>
        <a:p>
          <a:endParaRPr lang="es-ES"/>
        </a:p>
      </dgm:t>
    </dgm:pt>
    <dgm:pt modelId="{46B2A94E-5022-4DCB-9454-B5F51B5D0318}">
      <dgm:prSet/>
      <dgm:spPr/>
      <dgm:t>
        <a:bodyPr/>
        <a:lstStyle/>
        <a:p>
          <a:r>
            <a:rPr lang="es-ES" dirty="0"/>
            <a:t>LIDER DE COMPRAS</a:t>
          </a:r>
        </a:p>
      </dgm:t>
    </dgm:pt>
    <dgm:pt modelId="{73D1356E-185A-489F-9BE2-9E41855929FF}" type="parTrans" cxnId="{0B4A257B-9A44-44C5-BAF8-0C774CE1C561}">
      <dgm:prSet/>
      <dgm:spPr/>
      <dgm:t>
        <a:bodyPr/>
        <a:lstStyle/>
        <a:p>
          <a:endParaRPr lang="es-ES"/>
        </a:p>
      </dgm:t>
    </dgm:pt>
    <dgm:pt modelId="{38BD8A2D-A5E3-4F73-B3FA-4DBC0E5A8D12}" type="sibTrans" cxnId="{0B4A257B-9A44-44C5-BAF8-0C774CE1C561}">
      <dgm:prSet/>
      <dgm:spPr/>
      <dgm:t>
        <a:bodyPr/>
        <a:lstStyle/>
        <a:p>
          <a:endParaRPr lang="es-ES"/>
        </a:p>
      </dgm:t>
    </dgm:pt>
    <dgm:pt modelId="{B38EB1ED-D925-4D2C-9B02-51F85C5E057D}" type="asst">
      <dgm:prSet/>
      <dgm:spPr/>
      <dgm:t>
        <a:bodyPr/>
        <a:lstStyle/>
        <a:p>
          <a:r>
            <a:rPr lang="es-ES" dirty="0"/>
            <a:t>ASESORIA EXTERNA SGI-JURIDICA-CONTABLE</a:t>
          </a:r>
        </a:p>
      </dgm:t>
    </dgm:pt>
    <dgm:pt modelId="{837CD0AF-2D4F-49E1-9F88-2C8C47DAE9B2}" type="parTrans" cxnId="{DF5CC699-497D-4061-9D5E-3FF82406DC53}">
      <dgm:prSet/>
      <dgm:spPr/>
      <dgm:t>
        <a:bodyPr/>
        <a:lstStyle/>
        <a:p>
          <a:endParaRPr lang="es-ES"/>
        </a:p>
      </dgm:t>
    </dgm:pt>
    <dgm:pt modelId="{5E742BC1-4C7F-47EF-9453-B537AF1788BF}" type="sibTrans" cxnId="{DF5CC699-497D-4061-9D5E-3FF82406DC53}">
      <dgm:prSet/>
      <dgm:spPr/>
      <dgm:t>
        <a:bodyPr/>
        <a:lstStyle/>
        <a:p>
          <a:endParaRPr lang="es-ES"/>
        </a:p>
      </dgm:t>
    </dgm:pt>
    <dgm:pt modelId="{FB4567D7-397F-4852-80EB-CCF165E80E2F}">
      <dgm:prSet/>
      <dgm:spPr/>
      <dgm:t>
        <a:bodyPr/>
        <a:lstStyle/>
        <a:p>
          <a:r>
            <a:rPr lang="es-ES" dirty="0"/>
            <a:t>AUXILIAR DE LACTARIO</a:t>
          </a:r>
        </a:p>
      </dgm:t>
    </dgm:pt>
    <dgm:pt modelId="{25B91265-6C1A-4004-8F14-218B08EAD440}" type="parTrans" cxnId="{001CDC4A-3E84-4D25-A327-E11C57BEA00E}">
      <dgm:prSet/>
      <dgm:spPr/>
      <dgm:t>
        <a:bodyPr/>
        <a:lstStyle/>
        <a:p>
          <a:endParaRPr lang="es-ES"/>
        </a:p>
      </dgm:t>
    </dgm:pt>
    <dgm:pt modelId="{8EC65890-A6DD-4DED-A7B5-24BEB865CFB3}" type="sibTrans" cxnId="{001CDC4A-3E84-4D25-A327-E11C57BEA00E}">
      <dgm:prSet/>
      <dgm:spPr/>
      <dgm:t>
        <a:bodyPr/>
        <a:lstStyle/>
        <a:p>
          <a:endParaRPr lang="es-ES"/>
        </a:p>
      </dgm:t>
    </dgm:pt>
    <dgm:pt modelId="{46F7EFFB-7A2E-4EE9-A978-1C63DA021677}">
      <dgm:prSet/>
      <dgm:spPr/>
      <dgm:t>
        <a:bodyPr/>
        <a:lstStyle/>
        <a:p>
          <a:r>
            <a:rPr lang="es-ES" dirty="0"/>
            <a:t>LIDER DE GESTION HUMANA</a:t>
          </a:r>
        </a:p>
      </dgm:t>
    </dgm:pt>
    <dgm:pt modelId="{2442C478-31DD-47BB-A663-1C99B8F53559}" type="parTrans" cxnId="{A647C573-3D09-4BCC-BAD8-2144627E9DE0}">
      <dgm:prSet/>
      <dgm:spPr/>
      <dgm:t>
        <a:bodyPr/>
        <a:lstStyle/>
        <a:p>
          <a:endParaRPr lang="es-ES"/>
        </a:p>
      </dgm:t>
    </dgm:pt>
    <dgm:pt modelId="{68FDA841-905F-43FD-8142-8FBC0C2FD110}" type="sibTrans" cxnId="{A647C573-3D09-4BCC-BAD8-2144627E9DE0}">
      <dgm:prSet/>
      <dgm:spPr/>
      <dgm:t>
        <a:bodyPr/>
        <a:lstStyle/>
        <a:p>
          <a:endParaRPr lang="es-ES"/>
        </a:p>
      </dgm:t>
    </dgm:pt>
    <dgm:pt modelId="{66B5C0BC-9C2A-4879-8270-EF385D987DC0}">
      <dgm:prSet/>
      <dgm:spPr/>
      <dgm:t>
        <a:bodyPr/>
        <a:lstStyle/>
        <a:p>
          <a:r>
            <a:rPr lang="es-ES" dirty="0"/>
            <a:t>PROFESIONAL HSEQ</a:t>
          </a:r>
        </a:p>
      </dgm:t>
    </dgm:pt>
    <dgm:pt modelId="{E2EF0681-D141-4892-BFB6-80E537244301}" type="parTrans" cxnId="{BFAFCEFB-F820-4FB9-814C-19B321965B16}">
      <dgm:prSet/>
      <dgm:spPr/>
      <dgm:t>
        <a:bodyPr/>
        <a:lstStyle/>
        <a:p>
          <a:endParaRPr lang="es-ES"/>
        </a:p>
      </dgm:t>
    </dgm:pt>
    <dgm:pt modelId="{571D6BD6-4894-439F-8E7A-90F3F39A8C5D}" type="sibTrans" cxnId="{BFAFCEFB-F820-4FB9-814C-19B321965B16}">
      <dgm:prSet/>
      <dgm:spPr/>
      <dgm:t>
        <a:bodyPr/>
        <a:lstStyle/>
        <a:p>
          <a:endParaRPr lang="es-ES"/>
        </a:p>
      </dgm:t>
    </dgm:pt>
    <dgm:pt modelId="{F77348AE-3A8E-468C-80C3-3B51D57B4241}" type="asst">
      <dgm:prSet/>
      <dgm:spPr/>
      <dgm:t>
        <a:bodyPr/>
        <a:lstStyle/>
        <a:p>
          <a:r>
            <a:rPr lang="es-ES" dirty="0"/>
            <a:t>AUXILAR CONTABLE /TESORERIA</a:t>
          </a:r>
        </a:p>
      </dgm:t>
    </dgm:pt>
    <dgm:pt modelId="{29FA20E6-CA12-4933-BB9A-81C5269CE07F}" type="parTrans" cxnId="{25FB477F-EEF1-4FF8-8020-1E4A14E66C14}">
      <dgm:prSet/>
      <dgm:spPr/>
      <dgm:t>
        <a:bodyPr/>
        <a:lstStyle/>
        <a:p>
          <a:endParaRPr lang="es-ES"/>
        </a:p>
      </dgm:t>
    </dgm:pt>
    <dgm:pt modelId="{665921CF-B2CE-45EB-BDF8-36BE681DBE8F}" type="sibTrans" cxnId="{25FB477F-EEF1-4FF8-8020-1E4A14E66C14}">
      <dgm:prSet/>
      <dgm:spPr/>
      <dgm:t>
        <a:bodyPr/>
        <a:lstStyle/>
        <a:p>
          <a:endParaRPr lang="es-ES"/>
        </a:p>
      </dgm:t>
    </dgm:pt>
    <dgm:pt modelId="{BB0CF6BA-5CDE-4CC3-B689-6B8851519CE7}">
      <dgm:prSet/>
      <dgm:spPr/>
      <dgm:t>
        <a:bodyPr/>
        <a:lstStyle/>
        <a:p>
          <a:r>
            <a:rPr lang="es-ES" dirty="0"/>
            <a:t>COCINERO</a:t>
          </a:r>
        </a:p>
      </dgm:t>
    </dgm:pt>
    <dgm:pt modelId="{94998AF2-9E1A-4F69-B8E3-9C394A419D73}" type="parTrans" cxnId="{55994721-1EA6-4DD7-B1F5-312B03E1BD88}">
      <dgm:prSet/>
      <dgm:spPr/>
      <dgm:t>
        <a:bodyPr/>
        <a:lstStyle/>
        <a:p>
          <a:endParaRPr lang="es-ES"/>
        </a:p>
      </dgm:t>
    </dgm:pt>
    <dgm:pt modelId="{838C561C-A46C-41C9-BAA8-E36427947D4D}" type="sibTrans" cxnId="{55994721-1EA6-4DD7-B1F5-312B03E1BD88}">
      <dgm:prSet/>
      <dgm:spPr/>
      <dgm:t>
        <a:bodyPr/>
        <a:lstStyle/>
        <a:p>
          <a:endParaRPr lang="es-ES"/>
        </a:p>
      </dgm:t>
    </dgm:pt>
    <dgm:pt modelId="{D4B212D4-3F8E-405D-9FB1-E456ECD4FF1F}">
      <dgm:prSet/>
      <dgm:spPr/>
      <dgm:t>
        <a:bodyPr/>
        <a:lstStyle/>
        <a:p>
          <a:r>
            <a:rPr lang="es-ES" dirty="0"/>
            <a:t>AUXILIAR DE DISTRIBUCION DE DIETAS</a:t>
          </a:r>
        </a:p>
      </dgm:t>
    </dgm:pt>
    <dgm:pt modelId="{90C1E17C-AF7D-422D-AF8F-EE0DF3359B95}" type="sibTrans" cxnId="{F42D70DE-E3DF-443A-85FD-DD3A633021BD}">
      <dgm:prSet/>
      <dgm:spPr/>
      <dgm:t>
        <a:bodyPr/>
        <a:lstStyle/>
        <a:p>
          <a:endParaRPr lang="es-ES"/>
        </a:p>
      </dgm:t>
    </dgm:pt>
    <dgm:pt modelId="{84BA54F4-B41F-49BA-A617-4386902CE22F}" type="parTrans" cxnId="{F42D70DE-E3DF-443A-85FD-DD3A633021BD}">
      <dgm:prSet/>
      <dgm:spPr/>
      <dgm:t>
        <a:bodyPr/>
        <a:lstStyle/>
        <a:p>
          <a:endParaRPr lang="es-ES"/>
        </a:p>
      </dgm:t>
    </dgm:pt>
    <dgm:pt modelId="{FEED5B81-4871-47E4-A271-910BF9A0B990}">
      <dgm:prSet/>
      <dgm:spPr/>
      <dgm:t>
        <a:bodyPr/>
        <a:lstStyle/>
        <a:p>
          <a:r>
            <a:rPr lang="es-ES" dirty="0"/>
            <a:t>AUXILIAR DE COCINA DIETAS</a:t>
          </a:r>
        </a:p>
      </dgm:t>
    </dgm:pt>
    <dgm:pt modelId="{CBAF9021-A615-41D1-A1B2-DBE3434F0EB7}" type="parTrans" cxnId="{2512FA1F-0809-4E55-8A60-6AA0EDD15D51}">
      <dgm:prSet/>
      <dgm:spPr/>
      <dgm:t>
        <a:bodyPr/>
        <a:lstStyle/>
        <a:p>
          <a:endParaRPr lang="es-ES"/>
        </a:p>
      </dgm:t>
    </dgm:pt>
    <dgm:pt modelId="{269C9F4D-658A-49D0-B80A-0A0C4BEE6580}" type="sibTrans" cxnId="{2512FA1F-0809-4E55-8A60-6AA0EDD15D51}">
      <dgm:prSet/>
      <dgm:spPr/>
      <dgm:t>
        <a:bodyPr/>
        <a:lstStyle/>
        <a:p>
          <a:endParaRPr lang="es-ES"/>
        </a:p>
      </dgm:t>
    </dgm:pt>
    <dgm:pt modelId="{E037B53F-11E6-4C7D-9259-3BF6FC75FE83}">
      <dgm:prSet/>
      <dgm:spPr/>
      <dgm:t>
        <a:bodyPr/>
        <a:lstStyle/>
        <a:p>
          <a:r>
            <a:rPr lang="es-ES" dirty="0"/>
            <a:t>ALMACEN</a:t>
          </a:r>
        </a:p>
      </dgm:t>
    </dgm:pt>
    <dgm:pt modelId="{3CEAC1D5-E117-4D02-9B88-9759F8186B57}" type="parTrans" cxnId="{7C076D05-567C-409E-AC6C-1DBB359A9E38}">
      <dgm:prSet/>
      <dgm:spPr/>
      <dgm:t>
        <a:bodyPr/>
        <a:lstStyle/>
        <a:p>
          <a:endParaRPr lang="es-ES"/>
        </a:p>
      </dgm:t>
    </dgm:pt>
    <dgm:pt modelId="{AA1326FA-0355-4E8B-9728-4637AD47103A}" type="sibTrans" cxnId="{7C076D05-567C-409E-AC6C-1DBB359A9E38}">
      <dgm:prSet/>
      <dgm:spPr/>
      <dgm:t>
        <a:bodyPr/>
        <a:lstStyle/>
        <a:p>
          <a:endParaRPr lang="es-ES"/>
        </a:p>
      </dgm:t>
    </dgm:pt>
    <dgm:pt modelId="{A322A449-86BD-4CE6-8B11-899BA24A117A}">
      <dgm:prSet/>
      <dgm:spPr/>
      <dgm:t>
        <a:bodyPr/>
        <a:lstStyle/>
        <a:p>
          <a:r>
            <a:rPr lang="es-ES" dirty="0"/>
            <a:t>AUXILIAR DE SERVICIOS GENERALES EN COCINA - LAVALOSA</a:t>
          </a:r>
        </a:p>
      </dgm:t>
    </dgm:pt>
    <dgm:pt modelId="{D8106135-1B65-4EB9-B728-30B07AF61349}" type="parTrans" cxnId="{80AEC3A2-276F-48CA-924E-C1467F237B76}">
      <dgm:prSet/>
      <dgm:spPr/>
      <dgm:t>
        <a:bodyPr/>
        <a:lstStyle/>
        <a:p>
          <a:endParaRPr lang="es-ES"/>
        </a:p>
      </dgm:t>
    </dgm:pt>
    <dgm:pt modelId="{CABC8024-BA59-4C9F-B777-884B3B7F743D}" type="sibTrans" cxnId="{80AEC3A2-276F-48CA-924E-C1467F237B76}">
      <dgm:prSet/>
      <dgm:spPr/>
      <dgm:t>
        <a:bodyPr/>
        <a:lstStyle/>
        <a:p>
          <a:endParaRPr lang="es-ES"/>
        </a:p>
      </dgm:t>
    </dgm:pt>
    <dgm:pt modelId="{B5E973BF-7F89-4545-89E5-83D4FB8D8760}">
      <dgm:prSet/>
      <dgm:spPr/>
      <dgm:t>
        <a:bodyPr/>
        <a:lstStyle/>
        <a:p>
          <a:r>
            <a:rPr lang="es-ES" dirty="0"/>
            <a:t>AUXILIAR DE COCINA - PREALISTAMIENTO</a:t>
          </a:r>
        </a:p>
      </dgm:t>
    </dgm:pt>
    <dgm:pt modelId="{BE594FDF-8C29-439A-851B-21143C3289D0}" type="sibTrans" cxnId="{2F2536D8-8C10-40BB-87EA-8483E8CDEFDF}">
      <dgm:prSet/>
      <dgm:spPr/>
      <dgm:t>
        <a:bodyPr/>
        <a:lstStyle/>
        <a:p>
          <a:endParaRPr lang="es-ES"/>
        </a:p>
      </dgm:t>
    </dgm:pt>
    <dgm:pt modelId="{C13DB076-848B-42CA-A552-31F0CF52282F}" type="parTrans" cxnId="{2F2536D8-8C10-40BB-87EA-8483E8CDEFDF}">
      <dgm:prSet/>
      <dgm:spPr/>
      <dgm:t>
        <a:bodyPr/>
        <a:lstStyle/>
        <a:p>
          <a:endParaRPr lang="es-ES"/>
        </a:p>
      </dgm:t>
    </dgm:pt>
    <dgm:pt modelId="{211700EE-16B5-45D5-BC5B-24B59050B039}">
      <dgm:prSet/>
      <dgm:spPr/>
      <dgm:t>
        <a:bodyPr/>
        <a:lstStyle/>
        <a:p>
          <a:r>
            <a:rPr lang="es-ES" dirty="0"/>
            <a:t>AUXILIAR DE COCINA - CARNES</a:t>
          </a:r>
        </a:p>
      </dgm:t>
    </dgm:pt>
    <dgm:pt modelId="{45B4485C-1752-4BA6-948C-EA52D14B2C9A}" type="sibTrans" cxnId="{692DE755-396C-45B1-AAE6-8A2E84EF338F}">
      <dgm:prSet/>
      <dgm:spPr/>
      <dgm:t>
        <a:bodyPr/>
        <a:lstStyle/>
        <a:p>
          <a:endParaRPr lang="es-ES"/>
        </a:p>
      </dgm:t>
    </dgm:pt>
    <dgm:pt modelId="{64AF785F-E8E1-494C-91C2-D67131CF6D03}" type="parTrans" cxnId="{692DE755-396C-45B1-AAE6-8A2E84EF338F}">
      <dgm:prSet/>
      <dgm:spPr/>
      <dgm:t>
        <a:bodyPr/>
        <a:lstStyle/>
        <a:p>
          <a:endParaRPr lang="es-ES"/>
        </a:p>
      </dgm:t>
    </dgm:pt>
    <dgm:pt modelId="{A3710A47-2C49-4C22-B31A-A3116368D18B}">
      <dgm:prSet/>
      <dgm:spPr/>
      <dgm:t>
        <a:bodyPr/>
        <a:lstStyle/>
        <a:p>
          <a:r>
            <a:rPr lang="es-ES" dirty="0"/>
            <a:t>AUXILIAR DE COCINA – COCINA FRIA</a:t>
          </a:r>
        </a:p>
      </dgm:t>
    </dgm:pt>
    <dgm:pt modelId="{92EA47FB-AF38-425C-9D3F-4E5B84A6606F}" type="sibTrans" cxnId="{3F33959E-9851-46EC-BD0C-D47A2EE943D1}">
      <dgm:prSet/>
      <dgm:spPr/>
      <dgm:t>
        <a:bodyPr/>
        <a:lstStyle/>
        <a:p>
          <a:endParaRPr lang="es-ES"/>
        </a:p>
      </dgm:t>
    </dgm:pt>
    <dgm:pt modelId="{33E568EC-DA8F-4967-82F2-933602F69548}" type="parTrans" cxnId="{3F33959E-9851-46EC-BD0C-D47A2EE943D1}">
      <dgm:prSet/>
      <dgm:spPr/>
      <dgm:t>
        <a:bodyPr/>
        <a:lstStyle/>
        <a:p>
          <a:endParaRPr lang="es-ES"/>
        </a:p>
      </dgm:t>
    </dgm:pt>
    <dgm:pt modelId="{F4B3BBA3-16FF-4C68-A01E-3895BAC1F132}">
      <dgm:prSet/>
      <dgm:spPr/>
      <dgm:t>
        <a:bodyPr/>
        <a:lstStyle/>
        <a:p>
          <a:r>
            <a:rPr lang="es-ES" dirty="0"/>
            <a:t>AUXILIAR DE CAFETERIA</a:t>
          </a:r>
        </a:p>
      </dgm:t>
    </dgm:pt>
    <dgm:pt modelId="{14A3D258-35EE-4588-8C6B-3E222AE54DA0}" type="parTrans" cxnId="{03362D4E-1745-4B82-A140-0FB73101208C}">
      <dgm:prSet/>
      <dgm:spPr/>
      <dgm:t>
        <a:bodyPr/>
        <a:lstStyle/>
        <a:p>
          <a:endParaRPr lang="es-ES"/>
        </a:p>
      </dgm:t>
    </dgm:pt>
    <dgm:pt modelId="{F700A2F6-A1B5-4B7F-8C00-6713ED0DF9B0}" type="sibTrans" cxnId="{03362D4E-1745-4B82-A140-0FB73101208C}">
      <dgm:prSet/>
      <dgm:spPr/>
      <dgm:t>
        <a:bodyPr/>
        <a:lstStyle/>
        <a:p>
          <a:endParaRPr lang="es-ES"/>
        </a:p>
      </dgm:t>
    </dgm:pt>
    <dgm:pt modelId="{2B6021DE-8AA0-4A5A-B330-AACD22EB0719}" type="pres">
      <dgm:prSet presAssocID="{62A44561-7F57-4D02-87D4-F592B190120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542CE74-381A-4346-A5DD-49836B8F6A27}" type="pres">
      <dgm:prSet presAssocID="{D33D939A-42D4-4A03-A58A-A384364F8B42}" presName="hierRoot1" presStyleCnt="0">
        <dgm:presLayoutVars>
          <dgm:hierBranch val="init"/>
        </dgm:presLayoutVars>
      </dgm:prSet>
      <dgm:spPr/>
    </dgm:pt>
    <dgm:pt modelId="{3228B1C2-61DC-49B2-844F-46B7C70C4926}" type="pres">
      <dgm:prSet presAssocID="{D33D939A-42D4-4A03-A58A-A384364F8B42}" presName="rootComposite1" presStyleCnt="0"/>
      <dgm:spPr/>
    </dgm:pt>
    <dgm:pt modelId="{8437CBE6-F00F-4A0E-B43E-6A765539E66C}" type="pres">
      <dgm:prSet presAssocID="{D33D939A-42D4-4A03-A58A-A384364F8B42}" presName="rootText1" presStyleLbl="node0" presStyleIdx="0" presStyleCnt="1">
        <dgm:presLayoutVars>
          <dgm:chPref val="3"/>
        </dgm:presLayoutVars>
      </dgm:prSet>
      <dgm:spPr/>
    </dgm:pt>
    <dgm:pt modelId="{0939EBAC-1ECC-4F73-A43A-AF63BBF87268}" type="pres">
      <dgm:prSet presAssocID="{D33D939A-42D4-4A03-A58A-A384364F8B42}" presName="rootConnector1" presStyleLbl="node1" presStyleIdx="0" presStyleCnt="0"/>
      <dgm:spPr/>
    </dgm:pt>
    <dgm:pt modelId="{9AD76F61-AE80-4DE2-BA91-E390EF552A00}" type="pres">
      <dgm:prSet presAssocID="{D33D939A-42D4-4A03-A58A-A384364F8B42}" presName="hierChild2" presStyleCnt="0"/>
      <dgm:spPr/>
    </dgm:pt>
    <dgm:pt modelId="{B1F33DBA-CF11-4C81-9EC3-0B8AC46774C7}" type="pres">
      <dgm:prSet presAssocID="{BF6307A2-D695-4E2B-8C6F-51720CBF3836}" presName="Name37" presStyleLbl="parChTrans1D2" presStyleIdx="0" presStyleCnt="3"/>
      <dgm:spPr/>
    </dgm:pt>
    <dgm:pt modelId="{FC4C09D1-ACD1-424F-9C99-D534F801F529}" type="pres">
      <dgm:prSet presAssocID="{76DBB428-B55E-4A77-AAE3-4792909EDEC9}" presName="hierRoot2" presStyleCnt="0">
        <dgm:presLayoutVars>
          <dgm:hierBranch val="init"/>
        </dgm:presLayoutVars>
      </dgm:prSet>
      <dgm:spPr/>
    </dgm:pt>
    <dgm:pt modelId="{D8D094B1-4030-4EC9-9585-A8ACCEFB4C99}" type="pres">
      <dgm:prSet presAssocID="{76DBB428-B55E-4A77-AAE3-4792909EDEC9}" presName="rootComposite" presStyleCnt="0"/>
      <dgm:spPr/>
    </dgm:pt>
    <dgm:pt modelId="{3A46204C-9ED9-4C55-9CAF-D5C547C3D665}" type="pres">
      <dgm:prSet presAssocID="{76DBB428-B55E-4A77-AAE3-4792909EDEC9}" presName="rootText" presStyleLbl="node2" presStyleIdx="0" presStyleCnt="1">
        <dgm:presLayoutVars>
          <dgm:chPref val="3"/>
        </dgm:presLayoutVars>
      </dgm:prSet>
      <dgm:spPr/>
    </dgm:pt>
    <dgm:pt modelId="{252637D8-D058-4564-8B4B-2DDDA73BD107}" type="pres">
      <dgm:prSet presAssocID="{76DBB428-B55E-4A77-AAE3-4792909EDEC9}" presName="rootConnector" presStyleLbl="node2" presStyleIdx="0" presStyleCnt="1"/>
      <dgm:spPr/>
    </dgm:pt>
    <dgm:pt modelId="{026284CE-8C0B-45BA-A6F4-604791761DDA}" type="pres">
      <dgm:prSet presAssocID="{76DBB428-B55E-4A77-AAE3-4792909EDEC9}" presName="hierChild4" presStyleCnt="0"/>
      <dgm:spPr/>
    </dgm:pt>
    <dgm:pt modelId="{17ED4625-FCCD-4F95-B2AA-5001B3B7CC8A}" type="pres">
      <dgm:prSet presAssocID="{0844606F-F168-4973-B194-23AE91264D6D}" presName="Name37" presStyleLbl="parChTrans1D3" presStyleIdx="0" presStyleCnt="4"/>
      <dgm:spPr/>
    </dgm:pt>
    <dgm:pt modelId="{FE8AC03C-DF76-4D62-ABA4-D69C7B1E7CDA}" type="pres">
      <dgm:prSet presAssocID="{9FE60864-C830-4C33-8977-6CD27CEE124F}" presName="hierRoot2" presStyleCnt="0">
        <dgm:presLayoutVars>
          <dgm:hierBranch val="init"/>
        </dgm:presLayoutVars>
      </dgm:prSet>
      <dgm:spPr/>
    </dgm:pt>
    <dgm:pt modelId="{56E86D04-C39F-4D9E-AC08-D9F8C3D0BBE1}" type="pres">
      <dgm:prSet presAssocID="{9FE60864-C830-4C33-8977-6CD27CEE124F}" presName="rootComposite" presStyleCnt="0"/>
      <dgm:spPr/>
    </dgm:pt>
    <dgm:pt modelId="{58D94244-9D0C-4717-80F8-F6004261BB67}" type="pres">
      <dgm:prSet presAssocID="{9FE60864-C830-4C33-8977-6CD27CEE124F}" presName="rootText" presStyleLbl="node3" presStyleIdx="0" presStyleCnt="4">
        <dgm:presLayoutVars>
          <dgm:chPref val="3"/>
        </dgm:presLayoutVars>
      </dgm:prSet>
      <dgm:spPr/>
    </dgm:pt>
    <dgm:pt modelId="{F3181865-1DB1-489C-B6CD-9F65345E0D61}" type="pres">
      <dgm:prSet presAssocID="{9FE60864-C830-4C33-8977-6CD27CEE124F}" presName="rootConnector" presStyleLbl="node3" presStyleIdx="0" presStyleCnt="4"/>
      <dgm:spPr/>
    </dgm:pt>
    <dgm:pt modelId="{6DE65999-CED7-498E-BDFC-637D862D33EA}" type="pres">
      <dgm:prSet presAssocID="{9FE60864-C830-4C33-8977-6CD27CEE124F}" presName="hierChild4" presStyleCnt="0"/>
      <dgm:spPr/>
    </dgm:pt>
    <dgm:pt modelId="{A34EBBAE-FD01-43F8-9E36-650DE32F941F}" type="pres">
      <dgm:prSet presAssocID="{962D3A72-ECB8-4FD0-9857-30D76D2A97F7}" presName="Name37" presStyleLbl="parChTrans1D4" presStyleIdx="0" presStyleCnt="11"/>
      <dgm:spPr/>
    </dgm:pt>
    <dgm:pt modelId="{AC0221A6-8890-438E-AD3D-7DDC82775723}" type="pres">
      <dgm:prSet presAssocID="{3C32DA90-A393-4BA3-9B26-4437D170942B}" presName="hierRoot2" presStyleCnt="0">
        <dgm:presLayoutVars>
          <dgm:hierBranch val="init"/>
        </dgm:presLayoutVars>
      </dgm:prSet>
      <dgm:spPr/>
    </dgm:pt>
    <dgm:pt modelId="{D15164AF-AC7B-4A56-B49F-2081F2D319D8}" type="pres">
      <dgm:prSet presAssocID="{3C32DA90-A393-4BA3-9B26-4437D170942B}" presName="rootComposite" presStyleCnt="0"/>
      <dgm:spPr/>
    </dgm:pt>
    <dgm:pt modelId="{EF9827F9-85AA-4C93-9AD0-E353BBE713CC}" type="pres">
      <dgm:prSet presAssocID="{3C32DA90-A393-4BA3-9B26-4437D170942B}" presName="rootText" presStyleLbl="node4" presStyleIdx="0" presStyleCnt="11">
        <dgm:presLayoutVars>
          <dgm:chPref val="3"/>
        </dgm:presLayoutVars>
      </dgm:prSet>
      <dgm:spPr/>
    </dgm:pt>
    <dgm:pt modelId="{DEDC163F-92DC-4788-A4B2-E9A5915BEDB8}" type="pres">
      <dgm:prSet presAssocID="{3C32DA90-A393-4BA3-9B26-4437D170942B}" presName="rootConnector" presStyleLbl="node4" presStyleIdx="0" presStyleCnt="11"/>
      <dgm:spPr/>
    </dgm:pt>
    <dgm:pt modelId="{93D26F70-66EE-4022-ACC7-E492B50789F6}" type="pres">
      <dgm:prSet presAssocID="{3C32DA90-A393-4BA3-9B26-4437D170942B}" presName="hierChild4" presStyleCnt="0"/>
      <dgm:spPr/>
    </dgm:pt>
    <dgm:pt modelId="{9C402FE8-6D3C-4CC4-B331-4060EC1931AC}" type="pres">
      <dgm:prSet presAssocID="{84BA54F4-B41F-49BA-A617-4386902CE22F}" presName="Name37" presStyleLbl="parChTrans1D4" presStyleIdx="1" presStyleCnt="11"/>
      <dgm:spPr/>
    </dgm:pt>
    <dgm:pt modelId="{C8CDDAEE-AEC0-4ECC-B2E3-CB3DDEE6C996}" type="pres">
      <dgm:prSet presAssocID="{D4B212D4-3F8E-405D-9FB1-E456ECD4FF1F}" presName="hierRoot2" presStyleCnt="0">
        <dgm:presLayoutVars>
          <dgm:hierBranch val="init"/>
        </dgm:presLayoutVars>
      </dgm:prSet>
      <dgm:spPr/>
    </dgm:pt>
    <dgm:pt modelId="{DC0CB0F6-80D5-4900-A8A8-BC3FB9EC1B17}" type="pres">
      <dgm:prSet presAssocID="{D4B212D4-3F8E-405D-9FB1-E456ECD4FF1F}" presName="rootComposite" presStyleCnt="0"/>
      <dgm:spPr/>
    </dgm:pt>
    <dgm:pt modelId="{85074CB3-5B21-4B95-BE65-856AC9BA6998}" type="pres">
      <dgm:prSet presAssocID="{D4B212D4-3F8E-405D-9FB1-E456ECD4FF1F}" presName="rootText" presStyleLbl="node4" presStyleIdx="1" presStyleCnt="11">
        <dgm:presLayoutVars>
          <dgm:chPref val="3"/>
        </dgm:presLayoutVars>
      </dgm:prSet>
      <dgm:spPr/>
    </dgm:pt>
    <dgm:pt modelId="{412FB074-D7EB-40AE-920E-0012CBD957C9}" type="pres">
      <dgm:prSet presAssocID="{D4B212D4-3F8E-405D-9FB1-E456ECD4FF1F}" presName="rootConnector" presStyleLbl="node4" presStyleIdx="1" presStyleCnt="11"/>
      <dgm:spPr/>
    </dgm:pt>
    <dgm:pt modelId="{D6C774F7-45ED-4649-9712-2F5DAC36E113}" type="pres">
      <dgm:prSet presAssocID="{D4B212D4-3F8E-405D-9FB1-E456ECD4FF1F}" presName="hierChild4" presStyleCnt="0"/>
      <dgm:spPr/>
    </dgm:pt>
    <dgm:pt modelId="{7DB5E95A-905F-418C-B02C-D9864EC95585}" type="pres">
      <dgm:prSet presAssocID="{D4B212D4-3F8E-405D-9FB1-E456ECD4FF1F}" presName="hierChild5" presStyleCnt="0"/>
      <dgm:spPr/>
    </dgm:pt>
    <dgm:pt modelId="{F4EACC89-7414-4DC1-9D77-0F783F2BED70}" type="pres">
      <dgm:prSet presAssocID="{94998AF2-9E1A-4F69-B8E3-9C394A419D73}" presName="Name37" presStyleLbl="parChTrans1D4" presStyleIdx="2" presStyleCnt="11"/>
      <dgm:spPr/>
    </dgm:pt>
    <dgm:pt modelId="{04574F47-06C0-4DB8-8102-A0996E9DFD1C}" type="pres">
      <dgm:prSet presAssocID="{BB0CF6BA-5CDE-4CC3-B689-6B8851519CE7}" presName="hierRoot2" presStyleCnt="0">
        <dgm:presLayoutVars>
          <dgm:hierBranch val="init"/>
        </dgm:presLayoutVars>
      </dgm:prSet>
      <dgm:spPr/>
    </dgm:pt>
    <dgm:pt modelId="{83C205F9-FC14-4EEE-B16A-D19D42B3DC2B}" type="pres">
      <dgm:prSet presAssocID="{BB0CF6BA-5CDE-4CC3-B689-6B8851519CE7}" presName="rootComposite" presStyleCnt="0"/>
      <dgm:spPr/>
    </dgm:pt>
    <dgm:pt modelId="{631C3BA6-B47E-478C-BD19-4F692BD001BC}" type="pres">
      <dgm:prSet presAssocID="{BB0CF6BA-5CDE-4CC3-B689-6B8851519CE7}" presName="rootText" presStyleLbl="node4" presStyleIdx="2" presStyleCnt="11">
        <dgm:presLayoutVars>
          <dgm:chPref val="3"/>
        </dgm:presLayoutVars>
      </dgm:prSet>
      <dgm:spPr/>
    </dgm:pt>
    <dgm:pt modelId="{47702DB0-8EA0-4E59-9B79-FB891A14C92D}" type="pres">
      <dgm:prSet presAssocID="{BB0CF6BA-5CDE-4CC3-B689-6B8851519CE7}" presName="rootConnector" presStyleLbl="node4" presStyleIdx="2" presStyleCnt="11"/>
      <dgm:spPr/>
    </dgm:pt>
    <dgm:pt modelId="{48FBE097-F244-45D8-A68C-E81AE75FE9DD}" type="pres">
      <dgm:prSet presAssocID="{BB0CF6BA-5CDE-4CC3-B689-6B8851519CE7}" presName="hierChild4" presStyleCnt="0"/>
      <dgm:spPr/>
    </dgm:pt>
    <dgm:pt modelId="{2483EA16-0907-4DF9-AB45-5BC55E04338A}" type="pres">
      <dgm:prSet presAssocID="{CBAF9021-A615-41D1-A1B2-DBE3434F0EB7}" presName="Name37" presStyleLbl="parChTrans1D4" presStyleIdx="3" presStyleCnt="11"/>
      <dgm:spPr/>
    </dgm:pt>
    <dgm:pt modelId="{13A22CAA-4E13-4CC4-97C4-B88EBE5EFDA5}" type="pres">
      <dgm:prSet presAssocID="{FEED5B81-4871-47E4-A271-910BF9A0B990}" presName="hierRoot2" presStyleCnt="0">
        <dgm:presLayoutVars>
          <dgm:hierBranch val="init"/>
        </dgm:presLayoutVars>
      </dgm:prSet>
      <dgm:spPr/>
    </dgm:pt>
    <dgm:pt modelId="{80AB2CA8-3FD8-4E2F-91FC-313850A1CEA7}" type="pres">
      <dgm:prSet presAssocID="{FEED5B81-4871-47E4-A271-910BF9A0B990}" presName="rootComposite" presStyleCnt="0"/>
      <dgm:spPr/>
    </dgm:pt>
    <dgm:pt modelId="{29588FB0-D60A-4B52-986B-6CB48769ADF6}" type="pres">
      <dgm:prSet presAssocID="{FEED5B81-4871-47E4-A271-910BF9A0B990}" presName="rootText" presStyleLbl="node4" presStyleIdx="3" presStyleCnt="11">
        <dgm:presLayoutVars>
          <dgm:chPref val="3"/>
        </dgm:presLayoutVars>
      </dgm:prSet>
      <dgm:spPr/>
    </dgm:pt>
    <dgm:pt modelId="{ABDAC852-E43C-4ECF-8572-CFBA18464DED}" type="pres">
      <dgm:prSet presAssocID="{FEED5B81-4871-47E4-A271-910BF9A0B990}" presName="rootConnector" presStyleLbl="node4" presStyleIdx="3" presStyleCnt="11"/>
      <dgm:spPr/>
    </dgm:pt>
    <dgm:pt modelId="{AB615ADD-39DD-4B89-A672-2CA71CE6F103}" type="pres">
      <dgm:prSet presAssocID="{FEED5B81-4871-47E4-A271-910BF9A0B990}" presName="hierChild4" presStyleCnt="0"/>
      <dgm:spPr/>
    </dgm:pt>
    <dgm:pt modelId="{FAF25872-4352-4C6F-854E-695FFDB2805F}" type="pres">
      <dgm:prSet presAssocID="{FEED5B81-4871-47E4-A271-910BF9A0B990}" presName="hierChild5" presStyleCnt="0"/>
      <dgm:spPr/>
    </dgm:pt>
    <dgm:pt modelId="{572E18D9-86CC-4683-81F8-F385D4CA8414}" type="pres">
      <dgm:prSet presAssocID="{D8106135-1B65-4EB9-B728-30B07AF61349}" presName="Name37" presStyleLbl="parChTrans1D4" presStyleIdx="4" presStyleCnt="11"/>
      <dgm:spPr/>
    </dgm:pt>
    <dgm:pt modelId="{FACEF367-7422-4D46-93A8-6787BBD77886}" type="pres">
      <dgm:prSet presAssocID="{A322A449-86BD-4CE6-8B11-899BA24A117A}" presName="hierRoot2" presStyleCnt="0">
        <dgm:presLayoutVars>
          <dgm:hierBranch val="init"/>
        </dgm:presLayoutVars>
      </dgm:prSet>
      <dgm:spPr/>
    </dgm:pt>
    <dgm:pt modelId="{144587C4-BF9D-4AD0-90A5-3AD59F79DE3F}" type="pres">
      <dgm:prSet presAssocID="{A322A449-86BD-4CE6-8B11-899BA24A117A}" presName="rootComposite" presStyleCnt="0"/>
      <dgm:spPr/>
    </dgm:pt>
    <dgm:pt modelId="{13C24E7C-BE63-46CF-BFC4-54C9EB22865A}" type="pres">
      <dgm:prSet presAssocID="{A322A449-86BD-4CE6-8B11-899BA24A117A}" presName="rootText" presStyleLbl="node4" presStyleIdx="4" presStyleCnt="11">
        <dgm:presLayoutVars>
          <dgm:chPref val="3"/>
        </dgm:presLayoutVars>
      </dgm:prSet>
      <dgm:spPr/>
    </dgm:pt>
    <dgm:pt modelId="{B7718051-27AE-4D2D-A2FC-CEF11C2C6AEE}" type="pres">
      <dgm:prSet presAssocID="{A322A449-86BD-4CE6-8B11-899BA24A117A}" presName="rootConnector" presStyleLbl="node4" presStyleIdx="4" presStyleCnt="11"/>
      <dgm:spPr/>
    </dgm:pt>
    <dgm:pt modelId="{42A50B02-A6C3-4E0D-8502-73F562272A0E}" type="pres">
      <dgm:prSet presAssocID="{A322A449-86BD-4CE6-8B11-899BA24A117A}" presName="hierChild4" presStyleCnt="0"/>
      <dgm:spPr/>
    </dgm:pt>
    <dgm:pt modelId="{B3DCEA7A-8FB5-40F0-B2ED-C5CBD8372C9A}" type="pres">
      <dgm:prSet presAssocID="{A322A449-86BD-4CE6-8B11-899BA24A117A}" presName="hierChild5" presStyleCnt="0"/>
      <dgm:spPr/>
    </dgm:pt>
    <dgm:pt modelId="{1E1A9378-9867-460C-B8D0-6BFB17CA91B5}" type="pres">
      <dgm:prSet presAssocID="{BB0CF6BA-5CDE-4CC3-B689-6B8851519CE7}" presName="hierChild5" presStyleCnt="0"/>
      <dgm:spPr/>
    </dgm:pt>
    <dgm:pt modelId="{3C9058AB-E6C5-473D-9754-671214F13537}" type="pres">
      <dgm:prSet presAssocID="{C13DB076-848B-42CA-A552-31F0CF52282F}" presName="Name37" presStyleLbl="parChTrans1D4" presStyleIdx="5" presStyleCnt="11"/>
      <dgm:spPr/>
    </dgm:pt>
    <dgm:pt modelId="{1DB368BE-D322-4813-B882-DCC3271C6078}" type="pres">
      <dgm:prSet presAssocID="{B5E973BF-7F89-4545-89E5-83D4FB8D8760}" presName="hierRoot2" presStyleCnt="0">
        <dgm:presLayoutVars>
          <dgm:hierBranch val="init"/>
        </dgm:presLayoutVars>
      </dgm:prSet>
      <dgm:spPr/>
    </dgm:pt>
    <dgm:pt modelId="{8424DBC5-4F83-48B5-9F47-9E8BF44348EB}" type="pres">
      <dgm:prSet presAssocID="{B5E973BF-7F89-4545-89E5-83D4FB8D8760}" presName="rootComposite" presStyleCnt="0"/>
      <dgm:spPr/>
    </dgm:pt>
    <dgm:pt modelId="{43597318-7815-4DF1-807A-F7185A71B721}" type="pres">
      <dgm:prSet presAssocID="{B5E973BF-7F89-4545-89E5-83D4FB8D8760}" presName="rootText" presStyleLbl="node4" presStyleIdx="5" presStyleCnt="11">
        <dgm:presLayoutVars>
          <dgm:chPref val="3"/>
        </dgm:presLayoutVars>
      </dgm:prSet>
      <dgm:spPr/>
    </dgm:pt>
    <dgm:pt modelId="{0959336A-0A7D-4E11-9707-F9429A4AC860}" type="pres">
      <dgm:prSet presAssocID="{B5E973BF-7F89-4545-89E5-83D4FB8D8760}" presName="rootConnector" presStyleLbl="node4" presStyleIdx="5" presStyleCnt="11"/>
      <dgm:spPr/>
    </dgm:pt>
    <dgm:pt modelId="{29F3D84D-D539-42E1-AA44-F8BCE4819796}" type="pres">
      <dgm:prSet presAssocID="{B5E973BF-7F89-4545-89E5-83D4FB8D8760}" presName="hierChild4" presStyleCnt="0"/>
      <dgm:spPr/>
    </dgm:pt>
    <dgm:pt modelId="{6508227C-7BE3-4D46-9E0B-78F9442E350D}" type="pres">
      <dgm:prSet presAssocID="{B5E973BF-7F89-4545-89E5-83D4FB8D8760}" presName="hierChild5" presStyleCnt="0"/>
      <dgm:spPr/>
    </dgm:pt>
    <dgm:pt modelId="{32F4E7D1-F966-4EBC-9C75-3E15A950186E}" type="pres">
      <dgm:prSet presAssocID="{64AF785F-E8E1-494C-91C2-D67131CF6D03}" presName="Name37" presStyleLbl="parChTrans1D4" presStyleIdx="6" presStyleCnt="11"/>
      <dgm:spPr/>
    </dgm:pt>
    <dgm:pt modelId="{21B19183-90C0-444E-B20B-3999578F5177}" type="pres">
      <dgm:prSet presAssocID="{211700EE-16B5-45D5-BC5B-24B59050B039}" presName="hierRoot2" presStyleCnt="0">
        <dgm:presLayoutVars>
          <dgm:hierBranch val="init"/>
        </dgm:presLayoutVars>
      </dgm:prSet>
      <dgm:spPr/>
    </dgm:pt>
    <dgm:pt modelId="{A8388E01-E2A3-487A-B646-B624823C81A3}" type="pres">
      <dgm:prSet presAssocID="{211700EE-16B5-45D5-BC5B-24B59050B039}" presName="rootComposite" presStyleCnt="0"/>
      <dgm:spPr/>
    </dgm:pt>
    <dgm:pt modelId="{C7CB7BC6-C3A6-407C-806B-AF925A597A02}" type="pres">
      <dgm:prSet presAssocID="{211700EE-16B5-45D5-BC5B-24B59050B039}" presName="rootText" presStyleLbl="node4" presStyleIdx="6" presStyleCnt="11">
        <dgm:presLayoutVars>
          <dgm:chPref val="3"/>
        </dgm:presLayoutVars>
      </dgm:prSet>
      <dgm:spPr/>
    </dgm:pt>
    <dgm:pt modelId="{4A0256AB-0B2F-4EFE-9CAF-B6FB6259256A}" type="pres">
      <dgm:prSet presAssocID="{211700EE-16B5-45D5-BC5B-24B59050B039}" presName="rootConnector" presStyleLbl="node4" presStyleIdx="6" presStyleCnt="11"/>
      <dgm:spPr/>
    </dgm:pt>
    <dgm:pt modelId="{351C8031-BA6E-47D3-B708-7E7D22D95424}" type="pres">
      <dgm:prSet presAssocID="{211700EE-16B5-45D5-BC5B-24B59050B039}" presName="hierChild4" presStyleCnt="0"/>
      <dgm:spPr/>
    </dgm:pt>
    <dgm:pt modelId="{0B70B292-A0A7-42EE-A5E8-B488914CB6DD}" type="pres">
      <dgm:prSet presAssocID="{211700EE-16B5-45D5-BC5B-24B59050B039}" presName="hierChild5" presStyleCnt="0"/>
      <dgm:spPr/>
    </dgm:pt>
    <dgm:pt modelId="{CD23FCB5-0E4C-49D2-982D-89C15EEF671C}" type="pres">
      <dgm:prSet presAssocID="{33E568EC-DA8F-4967-82F2-933602F69548}" presName="Name37" presStyleLbl="parChTrans1D4" presStyleIdx="7" presStyleCnt="11"/>
      <dgm:spPr/>
    </dgm:pt>
    <dgm:pt modelId="{2A9EE0C1-0809-4ACB-ADEF-D94CB7DC3C84}" type="pres">
      <dgm:prSet presAssocID="{A3710A47-2C49-4C22-B31A-A3116368D18B}" presName="hierRoot2" presStyleCnt="0">
        <dgm:presLayoutVars>
          <dgm:hierBranch val="init"/>
        </dgm:presLayoutVars>
      </dgm:prSet>
      <dgm:spPr/>
    </dgm:pt>
    <dgm:pt modelId="{9FD9B5B6-844B-47D0-9182-0809BB79785D}" type="pres">
      <dgm:prSet presAssocID="{A3710A47-2C49-4C22-B31A-A3116368D18B}" presName="rootComposite" presStyleCnt="0"/>
      <dgm:spPr/>
    </dgm:pt>
    <dgm:pt modelId="{375D4569-8FD2-4280-A317-4E0C6A21C6DC}" type="pres">
      <dgm:prSet presAssocID="{A3710A47-2C49-4C22-B31A-A3116368D18B}" presName="rootText" presStyleLbl="node4" presStyleIdx="7" presStyleCnt="11">
        <dgm:presLayoutVars>
          <dgm:chPref val="3"/>
        </dgm:presLayoutVars>
      </dgm:prSet>
      <dgm:spPr/>
    </dgm:pt>
    <dgm:pt modelId="{BE12210C-7FB7-4042-BBC4-C1904E5F0BCE}" type="pres">
      <dgm:prSet presAssocID="{A3710A47-2C49-4C22-B31A-A3116368D18B}" presName="rootConnector" presStyleLbl="node4" presStyleIdx="7" presStyleCnt="11"/>
      <dgm:spPr/>
    </dgm:pt>
    <dgm:pt modelId="{5C448C9F-E14A-43DA-863F-685D72BBD096}" type="pres">
      <dgm:prSet presAssocID="{A3710A47-2C49-4C22-B31A-A3116368D18B}" presName="hierChild4" presStyleCnt="0"/>
      <dgm:spPr/>
    </dgm:pt>
    <dgm:pt modelId="{094224C1-1A03-4C19-8343-079108C2CEE8}" type="pres">
      <dgm:prSet presAssocID="{A3710A47-2C49-4C22-B31A-A3116368D18B}" presName="hierChild5" presStyleCnt="0"/>
      <dgm:spPr/>
    </dgm:pt>
    <dgm:pt modelId="{423D258E-C483-496A-94C6-7645704BFE6D}" type="pres">
      <dgm:prSet presAssocID="{14A3D258-35EE-4588-8C6B-3E222AE54DA0}" presName="Name37" presStyleLbl="parChTrans1D4" presStyleIdx="8" presStyleCnt="11"/>
      <dgm:spPr/>
    </dgm:pt>
    <dgm:pt modelId="{816D9946-9FEE-48BD-8A39-42B4EC41E66A}" type="pres">
      <dgm:prSet presAssocID="{F4B3BBA3-16FF-4C68-A01E-3895BAC1F132}" presName="hierRoot2" presStyleCnt="0">
        <dgm:presLayoutVars>
          <dgm:hierBranch val="init"/>
        </dgm:presLayoutVars>
      </dgm:prSet>
      <dgm:spPr/>
    </dgm:pt>
    <dgm:pt modelId="{6CB5ABE6-F6DB-473F-9044-A17B589045FB}" type="pres">
      <dgm:prSet presAssocID="{F4B3BBA3-16FF-4C68-A01E-3895BAC1F132}" presName="rootComposite" presStyleCnt="0"/>
      <dgm:spPr/>
    </dgm:pt>
    <dgm:pt modelId="{CB480AF4-8DB5-4752-8C29-78855683F9C2}" type="pres">
      <dgm:prSet presAssocID="{F4B3BBA3-16FF-4C68-A01E-3895BAC1F132}" presName="rootText" presStyleLbl="node4" presStyleIdx="8" presStyleCnt="11">
        <dgm:presLayoutVars>
          <dgm:chPref val="3"/>
        </dgm:presLayoutVars>
      </dgm:prSet>
      <dgm:spPr/>
    </dgm:pt>
    <dgm:pt modelId="{053191D7-EF6A-4436-B1FF-26F01129102A}" type="pres">
      <dgm:prSet presAssocID="{F4B3BBA3-16FF-4C68-A01E-3895BAC1F132}" presName="rootConnector" presStyleLbl="node4" presStyleIdx="8" presStyleCnt="11"/>
      <dgm:spPr/>
    </dgm:pt>
    <dgm:pt modelId="{DC165540-5EE9-49E9-8889-1220A5188112}" type="pres">
      <dgm:prSet presAssocID="{F4B3BBA3-16FF-4C68-A01E-3895BAC1F132}" presName="hierChild4" presStyleCnt="0"/>
      <dgm:spPr/>
    </dgm:pt>
    <dgm:pt modelId="{170CE524-7691-4189-947C-862714C7B90D}" type="pres">
      <dgm:prSet presAssocID="{F4B3BBA3-16FF-4C68-A01E-3895BAC1F132}" presName="hierChild5" presStyleCnt="0"/>
      <dgm:spPr/>
    </dgm:pt>
    <dgm:pt modelId="{E393CDD1-D3F7-439C-9530-7CBDDFAA3A80}" type="pres">
      <dgm:prSet presAssocID="{3C32DA90-A393-4BA3-9B26-4437D170942B}" presName="hierChild5" presStyleCnt="0"/>
      <dgm:spPr/>
    </dgm:pt>
    <dgm:pt modelId="{E84813F1-87CC-4710-AAA2-00550B0A5D8C}" type="pres">
      <dgm:prSet presAssocID="{25B91265-6C1A-4004-8F14-218B08EAD440}" presName="Name37" presStyleLbl="parChTrans1D4" presStyleIdx="9" presStyleCnt="11"/>
      <dgm:spPr/>
    </dgm:pt>
    <dgm:pt modelId="{B436EBB5-587C-44AC-B93F-6D6F9E876D57}" type="pres">
      <dgm:prSet presAssocID="{FB4567D7-397F-4852-80EB-CCF165E80E2F}" presName="hierRoot2" presStyleCnt="0">
        <dgm:presLayoutVars>
          <dgm:hierBranch val="init"/>
        </dgm:presLayoutVars>
      </dgm:prSet>
      <dgm:spPr/>
    </dgm:pt>
    <dgm:pt modelId="{F2CF3CED-4F35-47CF-A070-8C6D35E77C83}" type="pres">
      <dgm:prSet presAssocID="{FB4567D7-397F-4852-80EB-CCF165E80E2F}" presName="rootComposite" presStyleCnt="0"/>
      <dgm:spPr/>
    </dgm:pt>
    <dgm:pt modelId="{48A13C93-7E13-4401-9A53-FDA5E88084A7}" type="pres">
      <dgm:prSet presAssocID="{FB4567D7-397F-4852-80EB-CCF165E80E2F}" presName="rootText" presStyleLbl="node4" presStyleIdx="9" presStyleCnt="11">
        <dgm:presLayoutVars>
          <dgm:chPref val="3"/>
        </dgm:presLayoutVars>
      </dgm:prSet>
      <dgm:spPr/>
    </dgm:pt>
    <dgm:pt modelId="{BD241C2A-47A8-412E-8850-26E26A2F5CE0}" type="pres">
      <dgm:prSet presAssocID="{FB4567D7-397F-4852-80EB-CCF165E80E2F}" presName="rootConnector" presStyleLbl="node4" presStyleIdx="9" presStyleCnt="11"/>
      <dgm:spPr/>
    </dgm:pt>
    <dgm:pt modelId="{5701641E-B5D3-46B2-BFDC-51AD617AF447}" type="pres">
      <dgm:prSet presAssocID="{FB4567D7-397F-4852-80EB-CCF165E80E2F}" presName="hierChild4" presStyleCnt="0"/>
      <dgm:spPr/>
    </dgm:pt>
    <dgm:pt modelId="{CD6D7646-3F2C-4CDD-B51A-44F81AE6320A}" type="pres">
      <dgm:prSet presAssocID="{FB4567D7-397F-4852-80EB-CCF165E80E2F}" presName="hierChild5" presStyleCnt="0"/>
      <dgm:spPr/>
    </dgm:pt>
    <dgm:pt modelId="{1B06520E-EEAA-4B15-B29E-B9D3598DD2F6}" type="pres">
      <dgm:prSet presAssocID="{9FE60864-C830-4C33-8977-6CD27CEE124F}" presName="hierChild5" presStyleCnt="0"/>
      <dgm:spPr/>
    </dgm:pt>
    <dgm:pt modelId="{5133A4A6-CAB4-4385-B77D-575E8E2CCFE7}" type="pres">
      <dgm:prSet presAssocID="{73D1356E-185A-489F-9BE2-9E41855929FF}" presName="Name37" presStyleLbl="parChTrans1D3" presStyleIdx="1" presStyleCnt="4"/>
      <dgm:spPr/>
    </dgm:pt>
    <dgm:pt modelId="{12F90F8A-D94C-4AE0-AC79-567B42C4B1F0}" type="pres">
      <dgm:prSet presAssocID="{46B2A94E-5022-4DCB-9454-B5F51B5D0318}" presName="hierRoot2" presStyleCnt="0">
        <dgm:presLayoutVars>
          <dgm:hierBranch val="init"/>
        </dgm:presLayoutVars>
      </dgm:prSet>
      <dgm:spPr/>
    </dgm:pt>
    <dgm:pt modelId="{A3A4DE89-0BB5-4E0F-B488-2FAAADDA0936}" type="pres">
      <dgm:prSet presAssocID="{46B2A94E-5022-4DCB-9454-B5F51B5D0318}" presName="rootComposite" presStyleCnt="0"/>
      <dgm:spPr/>
    </dgm:pt>
    <dgm:pt modelId="{24933C3E-B6D0-4E7B-9144-E0D60C701062}" type="pres">
      <dgm:prSet presAssocID="{46B2A94E-5022-4DCB-9454-B5F51B5D0318}" presName="rootText" presStyleLbl="node3" presStyleIdx="1" presStyleCnt="4">
        <dgm:presLayoutVars>
          <dgm:chPref val="3"/>
        </dgm:presLayoutVars>
      </dgm:prSet>
      <dgm:spPr/>
    </dgm:pt>
    <dgm:pt modelId="{4AF21459-EF63-45A6-8E48-131C88CFDAC4}" type="pres">
      <dgm:prSet presAssocID="{46B2A94E-5022-4DCB-9454-B5F51B5D0318}" presName="rootConnector" presStyleLbl="node3" presStyleIdx="1" presStyleCnt="4"/>
      <dgm:spPr/>
    </dgm:pt>
    <dgm:pt modelId="{0B71FBBF-162A-480D-861B-CAA957FC788B}" type="pres">
      <dgm:prSet presAssocID="{46B2A94E-5022-4DCB-9454-B5F51B5D0318}" presName="hierChild4" presStyleCnt="0"/>
      <dgm:spPr/>
    </dgm:pt>
    <dgm:pt modelId="{AC897687-65EA-432B-A87B-A2935292DD4D}" type="pres">
      <dgm:prSet presAssocID="{3CEAC1D5-E117-4D02-9B88-9759F8186B57}" presName="Name37" presStyleLbl="parChTrans1D4" presStyleIdx="10" presStyleCnt="11"/>
      <dgm:spPr/>
    </dgm:pt>
    <dgm:pt modelId="{7576EFD6-A07E-4A4D-8881-4BE75FC77919}" type="pres">
      <dgm:prSet presAssocID="{E037B53F-11E6-4C7D-9259-3BF6FC75FE83}" presName="hierRoot2" presStyleCnt="0">
        <dgm:presLayoutVars>
          <dgm:hierBranch val="init"/>
        </dgm:presLayoutVars>
      </dgm:prSet>
      <dgm:spPr/>
    </dgm:pt>
    <dgm:pt modelId="{7BCCFB4E-3223-464C-AA78-A1B4F1233D72}" type="pres">
      <dgm:prSet presAssocID="{E037B53F-11E6-4C7D-9259-3BF6FC75FE83}" presName="rootComposite" presStyleCnt="0"/>
      <dgm:spPr/>
    </dgm:pt>
    <dgm:pt modelId="{00F9AC72-271A-4DC1-B981-693D08666676}" type="pres">
      <dgm:prSet presAssocID="{E037B53F-11E6-4C7D-9259-3BF6FC75FE83}" presName="rootText" presStyleLbl="node4" presStyleIdx="10" presStyleCnt="11">
        <dgm:presLayoutVars>
          <dgm:chPref val="3"/>
        </dgm:presLayoutVars>
      </dgm:prSet>
      <dgm:spPr/>
    </dgm:pt>
    <dgm:pt modelId="{B5FAE3EA-5740-4919-AAB7-C83170A0F755}" type="pres">
      <dgm:prSet presAssocID="{E037B53F-11E6-4C7D-9259-3BF6FC75FE83}" presName="rootConnector" presStyleLbl="node4" presStyleIdx="10" presStyleCnt="11"/>
      <dgm:spPr/>
    </dgm:pt>
    <dgm:pt modelId="{67C9F637-B33C-458F-8C46-9623302508D7}" type="pres">
      <dgm:prSet presAssocID="{E037B53F-11E6-4C7D-9259-3BF6FC75FE83}" presName="hierChild4" presStyleCnt="0"/>
      <dgm:spPr/>
    </dgm:pt>
    <dgm:pt modelId="{074E1963-4464-4052-82B0-7A5CE1DD95C8}" type="pres">
      <dgm:prSet presAssocID="{E037B53F-11E6-4C7D-9259-3BF6FC75FE83}" presName="hierChild5" presStyleCnt="0"/>
      <dgm:spPr/>
    </dgm:pt>
    <dgm:pt modelId="{9DB28008-5DDD-41C2-9DA2-6A1954B7EA50}" type="pres">
      <dgm:prSet presAssocID="{46B2A94E-5022-4DCB-9454-B5F51B5D0318}" presName="hierChild5" presStyleCnt="0"/>
      <dgm:spPr/>
    </dgm:pt>
    <dgm:pt modelId="{61622587-9D11-4C09-A7D0-B8A97D8415B7}" type="pres">
      <dgm:prSet presAssocID="{E2EF0681-D141-4892-BFB6-80E537244301}" presName="Name37" presStyleLbl="parChTrans1D3" presStyleIdx="2" presStyleCnt="4"/>
      <dgm:spPr/>
    </dgm:pt>
    <dgm:pt modelId="{3D0FAF81-A920-4D95-8C3F-58CFA2BBFAF8}" type="pres">
      <dgm:prSet presAssocID="{66B5C0BC-9C2A-4879-8270-EF385D987DC0}" presName="hierRoot2" presStyleCnt="0">
        <dgm:presLayoutVars>
          <dgm:hierBranch val="init"/>
        </dgm:presLayoutVars>
      </dgm:prSet>
      <dgm:spPr/>
    </dgm:pt>
    <dgm:pt modelId="{1F1B44AC-5AC0-4489-B9BB-751F79B14CB5}" type="pres">
      <dgm:prSet presAssocID="{66B5C0BC-9C2A-4879-8270-EF385D987DC0}" presName="rootComposite" presStyleCnt="0"/>
      <dgm:spPr/>
    </dgm:pt>
    <dgm:pt modelId="{EA6A48D8-2423-489C-A260-4B6B5AF9F833}" type="pres">
      <dgm:prSet presAssocID="{66B5C0BC-9C2A-4879-8270-EF385D987DC0}" presName="rootText" presStyleLbl="node3" presStyleIdx="2" presStyleCnt="4">
        <dgm:presLayoutVars>
          <dgm:chPref val="3"/>
        </dgm:presLayoutVars>
      </dgm:prSet>
      <dgm:spPr/>
    </dgm:pt>
    <dgm:pt modelId="{6C580BF1-2C59-406B-A3CA-2B80B92CCD07}" type="pres">
      <dgm:prSet presAssocID="{66B5C0BC-9C2A-4879-8270-EF385D987DC0}" presName="rootConnector" presStyleLbl="node3" presStyleIdx="2" presStyleCnt="4"/>
      <dgm:spPr/>
    </dgm:pt>
    <dgm:pt modelId="{B62FF1C7-C876-48D0-94CF-FF7D1F3D1206}" type="pres">
      <dgm:prSet presAssocID="{66B5C0BC-9C2A-4879-8270-EF385D987DC0}" presName="hierChild4" presStyleCnt="0"/>
      <dgm:spPr/>
    </dgm:pt>
    <dgm:pt modelId="{7DDE8A1B-1E97-45AE-91C8-9B01554CBD71}" type="pres">
      <dgm:prSet presAssocID="{66B5C0BC-9C2A-4879-8270-EF385D987DC0}" presName="hierChild5" presStyleCnt="0"/>
      <dgm:spPr/>
    </dgm:pt>
    <dgm:pt modelId="{C0477BF2-474C-428B-8367-D4A051243E8C}" type="pres">
      <dgm:prSet presAssocID="{2442C478-31DD-47BB-A663-1C99B8F53559}" presName="Name37" presStyleLbl="parChTrans1D3" presStyleIdx="3" presStyleCnt="4"/>
      <dgm:spPr/>
    </dgm:pt>
    <dgm:pt modelId="{28C299A5-9237-4CB6-AD7D-6957DD2EB4C5}" type="pres">
      <dgm:prSet presAssocID="{46F7EFFB-7A2E-4EE9-A978-1C63DA021677}" presName="hierRoot2" presStyleCnt="0">
        <dgm:presLayoutVars>
          <dgm:hierBranch val="init"/>
        </dgm:presLayoutVars>
      </dgm:prSet>
      <dgm:spPr/>
    </dgm:pt>
    <dgm:pt modelId="{DF51923F-8D8E-4525-B194-A05FF8D53784}" type="pres">
      <dgm:prSet presAssocID="{46F7EFFB-7A2E-4EE9-A978-1C63DA021677}" presName="rootComposite" presStyleCnt="0"/>
      <dgm:spPr/>
    </dgm:pt>
    <dgm:pt modelId="{7CDFD05F-4DB3-4820-9F60-950D74ED792C}" type="pres">
      <dgm:prSet presAssocID="{46F7EFFB-7A2E-4EE9-A978-1C63DA021677}" presName="rootText" presStyleLbl="node3" presStyleIdx="3" presStyleCnt="4">
        <dgm:presLayoutVars>
          <dgm:chPref val="3"/>
        </dgm:presLayoutVars>
      </dgm:prSet>
      <dgm:spPr/>
    </dgm:pt>
    <dgm:pt modelId="{D2537A6D-FAC7-4639-AE33-8EC019EB3AFB}" type="pres">
      <dgm:prSet presAssocID="{46F7EFFB-7A2E-4EE9-A978-1C63DA021677}" presName="rootConnector" presStyleLbl="node3" presStyleIdx="3" presStyleCnt="4"/>
      <dgm:spPr/>
    </dgm:pt>
    <dgm:pt modelId="{323B1870-FEB5-4473-BF19-559E022B613C}" type="pres">
      <dgm:prSet presAssocID="{46F7EFFB-7A2E-4EE9-A978-1C63DA021677}" presName="hierChild4" presStyleCnt="0"/>
      <dgm:spPr/>
    </dgm:pt>
    <dgm:pt modelId="{2619CA2D-D9DA-43CD-9B23-A8D8A41B083C}" type="pres">
      <dgm:prSet presAssocID="{46F7EFFB-7A2E-4EE9-A978-1C63DA021677}" presName="hierChild5" presStyleCnt="0"/>
      <dgm:spPr/>
    </dgm:pt>
    <dgm:pt modelId="{7F9AC16A-B499-4377-9D37-A1A50AE07295}" type="pres">
      <dgm:prSet presAssocID="{76DBB428-B55E-4A77-AAE3-4792909EDEC9}" presName="hierChild5" presStyleCnt="0"/>
      <dgm:spPr/>
    </dgm:pt>
    <dgm:pt modelId="{C8B86BD4-2EE2-442B-8022-736E6C1A8EC2}" type="pres">
      <dgm:prSet presAssocID="{D33D939A-42D4-4A03-A58A-A384364F8B42}" presName="hierChild3" presStyleCnt="0"/>
      <dgm:spPr/>
    </dgm:pt>
    <dgm:pt modelId="{EE36864B-D95D-4C0F-9A61-4F008C595B04}" type="pres">
      <dgm:prSet presAssocID="{837CD0AF-2D4F-49E1-9F88-2C8C47DAE9B2}" presName="Name111" presStyleLbl="parChTrans1D2" presStyleIdx="1" presStyleCnt="3"/>
      <dgm:spPr/>
    </dgm:pt>
    <dgm:pt modelId="{DC738BCC-5F17-4B61-AF87-5AA42F37CB85}" type="pres">
      <dgm:prSet presAssocID="{B38EB1ED-D925-4D2C-9B02-51F85C5E057D}" presName="hierRoot3" presStyleCnt="0">
        <dgm:presLayoutVars>
          <dgm:hierBranch val="init"/>
        </dgm:presLayoutVars>
      </dgm:prSet>
      <dgm:spPr/>
    </dgm:pt>
    <dgm:pt modelId="{94B4DEA6-A5DE-40C0-97AF-D57D5E6CE7DE}" type="pres">
      <dgm:prSet presAssocID="{B38EB1ED-D925-4D2C-9B02-51F85C5E057D}" presName="rootComposite3" presStyleCnt="0"/>
      <dgm:spPr/>
    </dgm:pt>
    <dgm:pt modelId="{2A98DFCF-DAF8-43C2-BD8E-285B51E0A701}" type="pres">
      <dgm:prSet presAssocID="{B38EB1ED-D925-4D2C-9B02-51F85C5E057D}" presName="rootText3" presStyleLbl="asst1" presStyleIdx="0" presStyleCnt="2">
        <dgm:presLayoutVars>
          <dgm:chPref val="3"/>
        </dgm:presLayoutVars>
      </dgm:prSet>
      <dgm:spPr/>
    </dgm:pt>
    <dgm:pt modelId="{948AB019-9748-42A4-B207-C083B3C788D6}" type="pres">
      <dgm:prSet presAssocID="{B38EB1ED-D925-4D2C-9B02-51F85C5E057D}" presName="rootConnector3" presStyleLbl="asst1" presStyleIdx="0" presStyleCnt="2"/>
      <dgm:spPr/>
    </dgm:pt>
    <dgm:pt modelId="{386B5D91-9644-4F96-B87E-C86507D0F898}" type="pres">
      <dgm:prSet presAssocID="{B38EB1ED-D925-4D2C-9B02-51F85C5E057D}" presName="hierChild6" presStyleCnt="0"/>
      <dgm:spPr/>
    </dgm:pt>
    <dgm:pt modelId="{A691B0DE-8279-4689-B437-E72C91D643E0}" type="pres">
      <dgm:prSet presAssocID="{B38EB1ED-D925-4D2C-9B02-51F85C5E057D}" presName="hierChild7" presStyleCnt="0"/>
      <dgm:spPr/>
    </dgm:pt>
    <dgm:pt modelId="{2F5FD932-2D52-46A5-97C4-646C6CBECA05}" type="pres">
      <dgm:prSet presAssocID="{29FA20E6-CA12-4933-BB9A-81C5269CE07F}" presName="Name111" presStyleLbl="parChTrans1D2" presStyleIdx="2" presStyleCnt="3"/>
      <dgm:spPr/>
    </dgm:pt>
    <dgm:pt modelId="{9F3B8830-37C8-478E-A43F-9AA3F0B90C57}" type="pres">
      <dgm:prSet presAssocID="{F77348AE-3A8E-468C-80C3-3B51D57B4241}" presName="hierRoot3" presStyleCnt="0">
        <dgm:presLayoutVars>
          <dgm:hierBranch val="init"/>
        </dgm:presLayoutVars>
      </dgm:prSet>
      <dgm:spPr/>
    </dgm:pt>
    <dgm:pt modelId="{A25107BA-B4ED-4BEA-9814-5D04AC640842}" type="pres">
      <dgm:prSet presAssocID="{F77348AE-3A8E-468C-80C3-3B51D57B4241}" presName="rootComposite3" presStyleCnt="0"/>
      <dgm:spPr/>
    </dgm:pt>
    <dgm:pt modelId="{40E0EC1F-E3C7-4DC0-9C83-9EC0980F9707}" type="pres">
      <dgm:prSet presAssocID="{F77348AE-3A8E-468C-80C3-3B51D57B4241}" presName="rootText3" presStyleLbl="asst1" presStyleIdx="1" presStyleCnt="2">
        <dgm:presLayoutVars>
          <dgm:chPref val="3"/>
        </dgm:presLayoutVars>
      </dgm:prSet>
      <dgm:spPr/>
    </dgm:pt>
    <dgm:pt modelId="{FABF87FF-AE27-46DB-8A2A-CDFFB2C629D9}" type="pres">
      <dgm:prSet presAssocID="{F77348AE-3A8E-468C-80C3-3B51D57B4241}" presName="rootConnector3" presStyleLbl="asst1" presStyleIdx="1" presStyleCnt="2"/>
      <dgm:spPr/>
    </dgm:pt>
    <dgm:pt modelId="{6FACE72E-AADC-464A-8AB9-D6ACFBEE242C}" type="pres">
      <dgm:prSet presAssocID="{F77348AE-3A8E-468C-80C3-3B51D57B4241}" presName="hierChild6" presStyleCnt="0"/>
      <dgm:spPr/>
    </dgm:pt>
    <dgm:pt modelId="{648AFCAE-ED1A-4B3C-BEBA-F2BB6E86F8CF}" type="pres">
      <dgm:prSet presAssocID="{F77348AE-3A8E-468C-80C3-3B51D57B4241}" presName="hierChild7" presStyleCnt="0"/>
      <dgm:spPr/>
    </dgm:pt>
  </dgm:ptLst>
  <dgm:cxnLst>
    <dgm:cxn modelId="{7C402102-F31D-4F11-9039-005702E95350}" type="presOf" srcId="{211700EE-16B5-45D5-BC5B-24B59050B039}" destId="{4A0256AB-0B2F-4EFE-9CAF-B6FB6259256A}" srcOrd="1" destOrd="0" presId="urn:microsoft.com/office/officeart/2005/8/layout/orgChart1"/>
    <dgm:cxn modelId="{95C9FC02-B2CD-41FE-9208-ECAE208C9774}" type="presOf" srcId="{14A3D258-35EE-4588-8C6B-3E222AE54DA0}" destId="{423D258E-C483-496A-94C6-7645704BFE6D}" srcOrd="0" destOrd="0" presId="urn:microsoft.com/office/officeart/2005/8/layout/orgChart1"/>
    <dgm:cxn modelId="{7C076D05-567C-409E-AC6C-1DBB359A9E38}" srcId="{46B2A94E-5022-4DCB-9454-B5F51B5D0318}" destId="{E037B53F-11E6-4C7D-9259-3BF6FC75FE83}" srcOrd="0" destOrd="0" parTransId="{3CEAC1D5-E117-4D02-9B88-9759F8186B57}" sibTransId="{AA1326FA-0355-4E8B-9728-4637AD47103A}"/>
    <dgm:cxn modelId="{FB6AF806-5560-46BC-A739-AB96EDA0C6D9}" srcId="{76DBB428-B55E-4A77-AAE3-4792909EDEC9}" destId="{9FE60864-C830-4C33-8977-6CD27CEE124F}" srcOrd="0" destOrd="0" parTransId="{0844606F-F168-4973-B194-23AE91264D6D}" sibTransId="{8A065187-6B7B-4DF9-8CB6-D25E89096435}"/>
    <dgm:cxn modelId="{D170280C-259C-4532-BDF7-F0C92D0EDFBA}" srcId="{D33D939A-42D4-4A03-A58A-A384364F8B42}" destId="{76DBB428-B55E-4A77-AAE3-4792909EDEC9}" srcOrd="0" destOrd="0" parTransId="{BF6307A2-D695-4E2B-8C6F-51720CBF3836}" sibTransId="{62EF73D7-E759-40DB-95D1-276486624198}"/>
    <dgm:cxn modelId="{BEC28C0E-A62C-4FCC-B89B-18AC74909FC7}" type="presOf" srcId="{46B2A94E-5022-4DCB-9454-B5F51B5D0318}" destId="{4AF21459-EF63-45A6-8E48-131C88CFDAC4}" srcOrd="1" destOrd="0" presId="urn:microsoft.com/office/officeart/2005/8/layout/orgChart1"/>
    <dgm:cxn modelId="{AE64B413-82F6-41ED-909F-161567F781EE}" type="presOf" srcId="{F4B3BBA3-16FF-4C68-A01E-3895BAC1F132}" destId="{CB480AF4-8DB5-4752-8C29-78855683F9C2}" srcOrd="0" destOrd="0" presId="urn:microsoft.com/office/officeart/2005/8/layout/orgChart1"/>
    <dgm:cxn modelId="{47576F15-1C3A-4DAA-A06C-E90F20DB832C}" type="presOf" srcId="{94998AF2-9E1A-4F69-B8E3-9C394A419D73}" destId="{F4EACC89-7414-4DC1-9D77-0F783F2BED70}" srcOrd="0" destOrd="0" presId="urn:microsoft.com/office/officeart/2005/8/layout/orgChart1"/>
    <dgm:cxn modelId="{87BD0819-457E-41C2-BA7C-834398D267F1}" type="presOf" srcId="{A3710A47-2C49-4C22-B31A-A3116368D18B}" destId="{BE12210C-7FB7-4042-BBC4-C1904E5F0BCE}" srcOrd="1" destOrd="0" presId="urn:microsoft.com/office/officeart/2005/8/layout/orgChart1"/>
    <dgm:cxn modelId="{2512FA1F-0809-4E55-8A60-6AA0EDD15D51}" srcId="{BB0CF6BA-5CDE-4CC3-B689-6B8851519CE7}" destId="{FEED5B81-4871-47E4-A271-910BF9A0B990}" srcOrd="0" destOrd="0" parTransId="{CBAF9021-A615-41D1-A1B2-DBE3434F0EB7}" sibTransId="{269C9F4D-658A-49D0-B80A-0A0C4BEE6580}"/>
    <dgm:cxn modelId="{55994721-1EA6-4DD7-B1F5-312B03E1BD88}" srcId="{3C32DA90-A393-4BA3-9B26-4437D170942B}" destId="{BB0CF6BA-5CDE-4CC3-B689-6B8851519CE7}" srcOrd="1" destOrd="0" parTransId="{94998AF2-9E1A-4F69-B8E3-9C394A419D73}" sibTransId="{838C561C-A46C-41C9-BAA8-E36427947D4D}"/>
    <dgm:cxn modelId="{9D560125-288C-47D2-918B-8F1959673235}" type="presOf" srcId="{E037B53F-11E6-4C7D-9259-3BF6FC75FE83}" destId="{B5FAE3EA-5740-4919-AAB7-C83170A0F755}" srcOrd="1" destOrd="0" presId="urn:microsoft.com/office/officeart/2005/8/layout/orgChart1"/>
    <dgm:cxn modelId="{31FB2C25-5B32-4546-B77E-D9C7147D5D17}" type="presOf" srcId="{46B2A94E-5022-4DCB-9454-B5F51B5D0318}" destId="{24933C3E-B6D0-4E7B-9144-E0D60C701062}" srcOrd="0" destOrd="0" presId="urn:microsoft.com/office/officeart/2005/8/layout/orgChart1"/>
    <dgm:cxn modelId="{1415A825-9A97-40AF-BF0C-DF81F2D2479A}" type="presOf" srcId="{3C32DA90-A393-4BA3-9B26-4437D170942B}" destId="{DEDC163F-92DC-4788-A4B2-E9A5915BEDB8}" srcOrd="1" destOrd="0" presId="urn:microsoft.com/office/officeart/2005/8/layout/orgChart1"/>
    <dgm:cxn modelId="{BBCD3F2D-6051-4220-85AD-B842B47435C9}" type="presOf" srcId="{FB4567D7-397F-4852-80EB-CCF165E80E2F}" destId="{48A13C93-7E13-4401-9A53-FDA5E88084A7}" srcOrd="0" destOrd="0" presId="urn:microsoft.com/office/officeart/2005/8/layout/orgChart1"/>
    <dgm:cxn modelId="{1331C32F-1AEF-442F-84EB-ECCF0965055B}" type="presOf" srcId="{9FE60864-C830-4C33-8977-6CD27CEE124F}" destId="{58D94244-9D0C-4717-80F8-F6004261BB67}" srcOrd="0" destOrd="0" presId="urn:microsoft.com/office/officeart/2005/8/layout/orgChart1"/>
    <dgm:cxn modelId="{ECE86831-C992-4679-AB11-78B5FD4BBACA}" type="presOf" srcId="{A322A449-86BD-4CE6-8B11-899BA24A117A}" destId="{B7718051-27AE-4D2D-A2FC-CEF11C2C6AEE}" srcOrd="1" destOrd="0" presId="urn:microsoft.com/office/officeart/2005/8/layout/orgChart1"/>
    <dgm:cxn modelId="{905B8735-1E26-45BD-AEF4-227EECF05D7C}" type="presOf" srcId="{B38EB1ED-D925-4D2C-9B02-51F85C5E057D}" destId="{948AB019-9748-42A4-B207-C083B3C788D6}" srcOrd="1" destOrd="0" presId="urn:microsoft.com/office/officeart/2005/8/layout/orgChart1"/>
    <dgm:cxn modelId="{A8E13837-4471-4CF8-9F93-F5C39936C8C9}" type="presOf" srcId="{B38EB1ED-D925-4D2C-9B02-51F85C5E057D}" destId="{2A98DFCF-DAF8-43C2-BD8E-285B51E0A701}" srcOrd="0" destOrd="0" presId="urn:microsoft.com/office/officeart/2005/8/layout/orgChart1"/>
    <dgm:cxn modelId="{D67B7B39-6749-47B7-A4D8-652973543BB7}" type="presOf" srcId="{0844606F-F168-4973-B194-23AE91264D6D}" destId="{17ED4625-FCCD-4F95-B2AA-5001B3B7CC8A}" srcOrd="0" destOrd="0" presId="urn:microsoft.com/office/officeart/2005/8/layout/orgChart1"/>
    <dgm:cxn modelId="{138CE93B-D7CF-444E-A478-19549B4D8F14}" type="presOf" srcId="{D8106135-1B65-4EB9-B728-30B07AF61349}" destId="{572E18D9-86CC-4683-81F8-F385D4CA8414}" srcOrd="0" destOrd="0" presId="urn:microsoft.com/office/officeart/2005/8/layout/orgChart1"/>
    <dgm:cxn modelId="{F4D2133D-EE7F-4DAD-AD08-C42AC27F766E}" type="presOf" srcId="{962D3A72-ECB8-4FD0-9857-30D76D2A97F7}" destId="{A34EBBAE-FD01-43F8-9E36-650DE32F941F}" srcOrd="0" destOrd="0" presId="urn:microsoft.com/office/officeart/2005/8/layout/orgChart1"/>
    <dgm:cxn modelId="{376C223D-CCDD-4DBE-B5A5-B1FA2B826BF8}" type="presOf" srcId="{76DBB428-B55E-4A77-AAE3-4792909EDEC9}" destId="{3A46204C-9ED9-4C55-9CAF-D5C547C3D665}" srcOrd="0" destOrd="0" presId="urn:microsoft.com/office/officeart/2005/8/layout/orgChart1"/>
    <dgm:cxn modelId="{EF7BD33F-36D5-4AE7-A8DB-CD2CD5AA4C6E}" type="presOf" srcId="{A3710A47-2C49-4C22-B31A-A3116368D18B}" destId="{375D4569-8FD2-4280-A317-4E0C6A21C6DC}" srcOrd="0" destOrd="0" presId="urn:microsoft.com/office/officeart/2005/8/layout/orgChart1"/>
    <dgm:cxn modelId="{2F08C549-4E2F-49C2-9FE6-56CEB2D5E310}" type="presOf" srcId="{62A44561-7F57-4D02-87D4-F592B190120E}" destId="{2B6021DE-8AA0-4A5A-B330-AACD22EB0719}" srcOrd="0" destOrd="0" presId="urn:microsoft.com/office/officeart/2005/8/layout/orgChart1"/>
    <dgm:cxn modelId="{001CDC4A-3E84-4D25-A327-E11C57BEA00E}" srcId="{9FE60864-C830-4C33-8977-6CD27CEE124F}" destId="{FB4567D7-397F-4852-80EB-CCF165E80E2F}" srcOrd="1" destOrd="0" parTransId="{25B91265-6C1A-4004-8F14-218B08EAD440}" sibTransId="{8EC65890-A6DD-4DED-A7B5-24BEB865CFB3}"/>
    <dgm:cxn modelId="{4B6E264C-2139-4A52-82F0-5877A85BB525}" type="presOf" srcId="{D33D939A-42D4-4A03-A58A-A384364F8B42}" destId="{0939EBAC-1ECC-4F73-A43A-AF63BBF87268}" srcOrd="1" destOrd="0" presId="urn:microsoft.com/office/officeart/2005/8/layout/orgChart1"/>
    <dgm:cxn modelId="{03362D4E-1745-4B82-A140-0FB73101208C}" srcId="{3C32DA90-A393-4BA3-9B26-4437D170942B}" destId="{F4B3BBA3-16FF-4C68-A01E-3895BAC1F132}" srcOrd="5" destOrd="0" parTransId="{14A3D258-35EE-4588-8C6B-3E222AE54DA0}" sibTransId="{F700A2F6-A1B5-4B7F-8C00-6713ED0DF9B0}"/>
    <dgm:cxn modelId="{5E29C354-FDD4-4573-8ABA-31C7D06DA689}" type="presOf" srcId="{211700EE-16B5-45D5-BC5B-24B59050B039}" destId="{C7CB7BC6-C3A6-407C-806B-AF925A597A02}" srcOrd="0" destOrd="0" presId="urn:microsoft.com/office/officeart/2005/8/layout/orgChart1"/>
    <dgm:cxn modelId="{692DE755-396C-45B1-AAE6-8A2E84EF338F}" srcId="{3C32DA90-A393-4BA3-9B26-4437D170942B}" destId="{211700EE-16B5-45D5-BC5B-24B59050B039}" srcOrd="3" destOrd="0" parTransId="{64AF785F-E8E1-494C-91C2-D67131CF6D03}" sibTransId="{45B4485C-1752-4BA6-948C-EA52D14B2C9A}"/>
    <dgm:cxn modelId="{CB59A85B-BE0F-499E-9331-F783868027E9}" type="presOf" srcId="{837CD0AF-2D4F-49E1-9F88-2C8C47DAE9B2}" destId="{EE36864B-D95D-4C0F-9A61-4F008C595B04}" srcOrd="0" destOrd="0" presId="urn:microsoft.com/office/officeart/2005/8/layout/orgChart1"/>
    <dgm:cxn modelId="{D8A85862-E657-4758-AB9C-C3EB8ADFB63B}" type="presOf" srcId="{2442C478-31DD-47BB-A663-1C99B8F53559}" destId="{C0477BF2-474C-428B-8367-D4A051243E8C}" srcOrd="0" destOrd="0" presId="urn:microsoft.com/office/officeart/2005/8/layout/orgChart1"/>
    <dgm:cxn modelId="{3E65E765-F086-4BED-9F34-80F98F70D915}" srcId="{62A44561-7F57-4D02-87D4-F592B190120E}" destId="{D33D939A-42D4-4A03-A58A-A384364F8B42}" srcOrd="0" destOrd="0" parTransId="{AF68D3BB-EF91-4D7E-A6E2-D503E97A7A94}" sibTransId="{3E16441F-BB7B-4B30-B26F-86FAC8CF4FEC}"/>
    <dgm:cxn modelId="{6E483968-3E5E-4301-96AE-52D26E5D6A8F}" type="presOf" srcId="{66B5C0BC-9C2A-4879-8270-EF385D987DC0}" destId="{6C580BF1-2C59-406B-A3CA-2B80B92CCD07}" srcOrd="1" destOrd="0" presId="urn:microsoft.com/office/officeart/2005/8/layout/orgChart1"/>
    <dgm:cxn modelId="{6754C469-DC2F-4A4F-BD24-C428D0AA5BE2}" type="presOf" srcId="{D33D939A-42D4-4A03-A58A-A384364F8B42}" destId="{8437CBE6-F00F-4A0E-B43E-6A765539E66C}" srcOrd="0" destOrd="0" presId="urn:microsoft.com/office/officeart/2005/8/layout/orgChart1"/>
    <dgm:cxn modelId="{6344416D-39F2-458F-96CB-18B0F39A530A}" type="presOf" srcId="{76DBB428-B55E-4A77-AAE3-4792909EDEC9}" destId="{252637D8-D058-4564-8B4B-2DDDA73BD107}" srcOrd="1" destOrd="0" presId="urn:microsoft.com/office/officeart/2005/8/layout/orgChart1"/>
    <dgm:cxn modelId="{6798796E-5432-4090-9E7F-83843C408DE9}" type="presOf" srcId="{33E568EC-DA8F-4967-82F2-933602F69548}" destId="{CD23FCB5-0E4C-49D2-982D-89C15EEF671C}" srcOrd="0" destOrd="0" presId="urn:microsoft.com/office/officeart/2005/8/layout/orgChart1"/>
    <dgm:cxn modelId="{D1911271-198E-49DE-8A47-0F1CEDF6A381}" type="presOf" srcId="{A322A449-86BD-4CE6-8B11-899BA24A117A}" destId="{13C24E7C-BE63-46CF-BFC4-54C9EB22865A}" srcOrd="0" destOrd="0" presId="urn:microsoft.com/office/officeart/2005/8/layout/orgChart1"/>
    <dgm:cxn modelId="{A647C573-3D09-4BCC-BAD8-2144627E9DE0}" srcId="{76DBB428-B55E-4A77-AAE3-4792909EDEC9}" destId="{46F7EFFB-7A2E-4EE9-A978-1C63DA021677}" srcOrd="3" destOrd="0" parTransId="{2442C478-31DD-47BB-A663-1C99B8F53559}" sibTransId="{68FDA841-905F-43FD-8142-8FBC0C2FD110}"/>
    <dgm:cxn modelId="{C08AE177-9E72-4E74-AA6E-ADA376E986CA}" type="presOf" srcId="{BB0CF6BA-5CDE-4CC3-B689-6B8851519CE7}" destId="{47702DB0-8EA0-4E59-9B79-FB891A14C92D}" srcOrd="1" destOrd="0" presId="urn:microsoft.com/office/officeart/2005/8/layout/orgChart1"/>
    <dgm:cxn modelId="{D7F68179-EBA1-43FB-BC1E-9F8CA5A9E4E0}" type="presOf" srcId="{46F7EFFB-7A2E-4EE9-A978-1C63DA021677}" destId="{7CDFD05F-4DB3-4820-9F60-950D74ED792C}" srcOrd="0" destOrd="0" presId="urn:microsoft.com/office/officeart/2005/8/layout/orgChart1"/>
    <dgm:cxn modelId="{0B4A257B-9A44-44C5-BAF8-0C774CE1C561}" srcId="{76DBB428-B55E-4A77-AAE3-4792909EDEC9}" destId="{46B2A94E-5022-4DCB-9454-B5F51B5D0318}" srcOrd="1" destOrd="0" parTransId="{73D1356E-185A-489F-9BE2-9E41855929FF}" sibTransId="{38BD8A2D-A5E3-4F73-B3FA-4DBC0E5A8D12}"/>
    <dgm:cxn modelId="{8533377B-979C-4E32-963B-2CEC6375A220}" type="presOf" srcId="{84BA54F4-B41F-49BA-A617-4386902CE22F}" destId="{9C402FE8-6D3C-4CC4-B331-4060EC1931AC}" srcOrd="0" destOrd="0" presId="urn:microsoft.com/office/officeart/2005/8/layout/orgChart1"/>
    <dgm:cxn modelId="{E4B7A57B-4782-48A7-A599-8B122126AB8A}" type="presOf" srcId="{29FA20E6-CA12-4933-BB9A-81C5269CE07F}" destId="{2F5FD932-2D52-46A5-97C4-646C6CBECA05}" srcOrd="0" destOrd="0" presId="urn:microsoft.com/office/officeart/2005/8/layout/orgChart1"/>
    <dgm:cxn modelId="{25FB477F-EEF1-4FF8-8020-1E4A14E66C14}" srcId="{D33D939A-42D4-4A03-A58A-A384364F8B42}" destId="{F77348AE-3A8E-468C-80C3-3B51D57B4241}" srcOrd="2" destOrd="0" parTransId="{29FA20E6-CA12-4933-BB9A-81C5269CE07F}" sibTransId="{665921CF-B2CE-45EB-BDF8-36BE681DBE8F}"/>
    <dgm:cxn modelId="{6AAB7E85-D403-43E9-944B-65E99BC0EC65}" type="presOf" srcId="{FB4567D7-397F-4852-80EB-CCF165E80E2F}" destId="{BD241C2A-47A8-412E-8850-26E26A2F5CE0}" srcOrd="1" destOrd="0" presId="urn:microsoft.com/office/officeart/2005/8/layout/orgChart1"/>
    <dgm:cxn modelId="{DA00AC8F-E88C-4568-AB78-FFBB0F36108A}" type="presOf" srcId="{F77348AE-3A8E-468C-80C3-3B51D57B4241}" destId="{40E0EC1F-E3C7-4DC0-9C83-9EC0980F9707}" srcOrd="0" destOrd="0" presId="urn:microsoft.com/office/officeart/2005/8/layout/orgChart1"/>
    <dgm:cxn modelId="{E4F6B595-CD3F-4169-80C4-06FDE8D04B53}" type="presOf" srcId="{3C32DA90-A393-4BA3-9B26-4437D170942B}" destId="{EF9827F9-85AA-4C93-9AD0-E353BBE713CC}" srcOrd="0" destOrd="0" presId="urn:microsoft.com/office/officeart/2005/8/layout/orgChart1"/>
    <dgm:cxn modelId="{15DA4298-9C0C-4BDC-A3BC-47FC154D3A1D}" type="presOf" srcId="{E2EF0681-D141-4892-BFB6-80E537244301}" destId="{61622587-9D11-4C09-A7D0-B8A97D8415B7}" srcOrd="0" destOrd="0" presId="urn:microsoft.com/office/officeart/2005/8/layout/orgChart1"/>
    <dgm:cxn modelId="{DF5CC699-497D-4061-9D5E-3FF82406DC53}" srcId="{D33D939A-42D4-4A03-A58A-A384364F8B42}" destId="{B38EB1ED-D925-4D2C-9B02-51F85C5E057D}" srcOrd="1" destOrd="0" parTransId="{837CD0AF-2D4F-49E1-9F88-2C8C47DAE9B2}" sibTransId="{5E742BC1-4C7F-47EF-9453-B537AF1788BF}"/>
    <dgm:cxn modelId="{3F33959E-9851-46EC-BD0C-D47A2EE943D1}" srcId="{3C32DA90-A393-4BA3-9B26-4437D170942B}" destId="{A3710A47-2C49-4C22-B31A-A3116368D18B}" srcOrd="4" destOrd="0" parTransId="{33E568EC-DA8F-4967-82F2-933602F69548}" sibTransId="{92EA47FB-AF38-425C-9D3F-4E5B84A6606F}"/>
    <dgm:cxn modelId="{B0669CA2-FA91-4709-ADE0-7D1D2A71568E}" type="presOf" srcId="{D4B212D4-3F8E-405D-9FB1-E456ECD4FF1F}" destId="{412FB074-D7EB-40AE-920E-0012CBD957C9}" srcOrd="1" destOrd="0" presId="urn:microsoft.com/office/officeart/2005/8/layout/orgChart1"/>
    <dgm:cxn modelId="{80AEC3A2-276F-48CA-924E-C1467F237B76}" srcId="{BB0CF6BA-5CDE-4CC3-B689-6B8851519CE7}" destId="{A322A449-86BD-4CE6-8B11-899BA24A117A}" srcOrd="1" destOrd="0" parTransId="{D8106135-1B65-4EB9-B728-30B07AF61349}" sibTransId="{CABC8024-BA59-4C9F-B777-884B3B7F743D}"/>
    <dgm:cxn modelId="{70C68DA6-2A48-49FF-8459-2FD94798DF12}" type="presOf" srcId="{FEED5B81-4871-47E4-A271-910BF9A0B990}" destId="{29588FB0-D60A-4B52-986B-6CB48769ADF6}" srcOrd="0" destOrd="0" presId="urn:microsoft.com/office/officeart/2005/8/layout/orgChart1"/>
    <dgm:cxn modelId="{1A1BCCA6-72FA-4AB6-92F1-3249A19E715C}" type="presOf" srcId="{CBAF9021-A615-41D1-A1B2-DBE3434F0EB7}" destId="{2483EA16-0907-4DF9-AB45-5BC55E04338A}" srcOrd="0" destOrd="0" presId="urn:microsoft.com/office/officeart/2005/8/layout/orgChart1"/>
    <dgm:cxn modelId="{58D25EA7-615A-4457-AC03-934E7690A346}" type="presOf" srcId="{FEED5B81-4871-47E4-A271-910BF9A0B990}" destId="{ABDAC852-E43C-4ECF-8572-CFBA18464DED}" srcOrd="1" destOrd="0" presId="urn:microsoft.com/office/officeart/2005/8/layout/orgChart1"/>
    <dgm:cxn modelId="{AEFF71AA-C716-4F69-80F5-A6D9E5160CC1}" type="presOf" srcId="{D4B212D4-3F8E-405D-9FB1-E456ECD4FF1F}" destId="{85074CB3-5B21-4B95-BE65-856AC9BA6998}" srcOrd="0" destOrd="0" presId="urn:microsoft.com/office/officeart/2005/8/layout/orgChart1"/>
    <dgm:cxn modelId="{2FCDF3AB-F761-46BB-9A29-5DD4F969F729}" type="presOf" srcId="{25B91265-6C1A-4004-8F14-218B08EAD440}" destId="{E84813F1-87CC-4710-AAA2-00550B0A5D8C}" srcOrd="0" destOrd="0" presId="urn:microsoft.com/office/officeart/2005/8/layout/orgChart1"/>
    <dgm:cxn modelId="{A66495AE-7AF4-4C32-9659-798DC2C82C12}" type="presOf" srcId="{46F7EFFB-7A2E-4EE9-A978-1C63DA021677}" destId="{D2537A6D-FAC7-4639-AE33-8EC019EB3AFB}" srcOrd="1" destOrd="0" presId="urn:microsoft.com/office/officeart/2005/8/layout/orgChart1"/>
    <dgm:cxn modelId="{ED47F7AF-381E-42A7-8827-CBEFF6876C78}" srcId="{9FE60864-C830-4C33-8977-6CD27CEE124F}" destId="{3C32DA90-A393-4BA3-9B26-4437D170942B}" srcOrd="0" destOrd="0" parTransId="{962D3A72-ECB8-4FD0-9857-30D76D2A97F7}" sibTransId="{48F905FE-63D7-41C0-8F75-723BB75F46CB}"/>
    <dgm:cxn modelId="{F2266EB7-420E-4C4E-807F-486C968EDEA5}" type="presOf" srcId="{73D1356E-185A-489F-9BE2-9E41855929FF}" destId="{5133A4A6-CAB4-4385-B77D-575E8E2CCFE7}" srcOrd="0" destOrd="0" presId="urn:microsoft.com/office/officeart/2005/8/layout/orgChart1"/>
    <dgm:cxn modelId="{58B7FCB9-2B5D-4259-8373-CFBA014EBF28}" type="presOf" srcId="{B5E973BF-7F89-4545-89E5-83D4FB8D8760}" destId="{0959336A-0A7D-4E11-9707-F9429A4AC860}" srcOrd="1" destOrd="0" presId="urn:microsoft.com/office/officeart/2005/8/layout/orgChart1"/>
    <dgm:cxn modelId="{0E5561BB-EE9F-41E4-859F-63B8F8D68838}" type="presOf" srcId="{C13DB076-848B-42CA-A552-31F0CF52282F}" destId="{3C9058AB-E6C5-473D-9754-671214F13537}" srcOrd="0" destOrd="0" presId="urn:microsoft.com/office/officeart/2005/8/layout/orgChart1"/>
    <dgm:cxn modelId="{C20BB3BE-4468-495C-9376-5D1DDAB12F14}" type="presOf" srcId="{E037B53F-11E6-4C7D-9259-3BF6FC75FE83}" destId="{00F9AC72-271A-4DC1-B981-693D08666676}" srcOrd="0" destOrd="0" presId="urn:microsoft.com/office/officeart/2005/8/layout/orgChart1"/>
    <dgm:cxn modelId="{F3BD12C0-4C62-491A-A621-C14283D80E81}" type="presOf" srcId="{B5E973BF-7F89-4545-89E5-83D4FB8D8760}" destId="{43597318-7815-4DF1-807A-F7185A71B721}" srcOrd="0" destOrd="0" presId="urn:microsoft.com/office/officeart/2005/8/layout/orgChart1"/>
    <dgm:cxn modelId="{0A817ECB-4652-4BED-B4BE-3E952BC2BFB4}" type="presOf" srcId="{BF6307A2-D695-4E2B-8C6F-51720CBF3836}" destId="{B1F33DBA-CF11-4C81-9EC3-0B8AC46774C7}" srcOrd="0" destOrd="0" presId="urn:microsoft.com/office/officeart/2005/8/layout/orgChart1"/>
    <dgm:cxn modelId="{336BD6CC-6650-42A6-AE7D-3C62E6383582}" type="presOf" srcId="{F4B3BBA3-16FF-4C68-A01E-3895BAC1F132}" destId="{053191D7-EF6A-4436-B1FF-26F01129102A}" srcOrd="1" destOrd="0" presId="urn:microsoft.com/office/officeart/2005/8/layout/orgChart1"/>
    <dgm:cxn modelId="{B8C652D6-E101-49F9-AFB2-31C45A09E303}" type="presOf" srcId="{BB0CF6BA-5CDE-4CC3-B689-6B8851519CE7}" destId="{631C3BA6-B47E-478C-BD19-4F692BD001BC}" srcOrd="0" destOrd="0" presId="urn:microsoft.com/office/officeart/2005/8/layout/orgChart1"/>
    <dgm:cxn modelId="{2F2536D8-8C10-40BB-87EA-8483E8CDEFDF}" srcId="{3C32DA90-A393-4BA3-9B26-4437D170942B}" destId="{B5E973BF-7F89-4545-89E5-83D4FB8D8760}" srcOrd="2" destOrd="0" parTransId="{C13DB076-848B-42CA-A552-31F0CF52282F}" sibTransId="{BE594FDF-8C29-439A-851B-21143C3289D0}"/>
    <dgm:cxn modelId="{B59857DE-12E0-45E1-99AB-7842529E9BDC}" type="presOf" srcId="{66B5C0BC-9C2A-4879-8270-EF385D987DC0}" destId="{EA6A48D8-2423-489C-A260-4B6B5AF9F833}" srcOrd="0" destOrd="0" presId="urn:microsoft.com/office/officeart/2005/8/layout/orgChart1"/>
    <dgm:cxn modelId="{F42D70DE-E3DF-443A-85FD-DD3A633021BD}" srcId="{3C32DA90-A393-4BA3-9B26-4437D170942B}" destId="{D4B212D4-3F8E-405D-9FB1-E456ECD4FF1F}" srcOrd="0" destOrd="0" parTransId="{84BA54F4-B41F-49BA-A617-4386902CE22F}" sibTransId="{90C1E17C-AF7D-422D-AF8F-EE0DF3359B95}"/>
    <dgm:cxn modelId="{277DF7EC-990F-4E33-A2D1-3C4550A43904}" type="presOf" srcId="{64AF785F-E8E1-494C-91C2-D67131CF6D03}" destId="{32F4E7D1-F966-4EBC-9C75-3E15A950186E}" srcOrd="0" destOrd="0" presId="urn:microsoft.com/office/officeart/2005/8/layout/orgChart1"/>
    <dgm:cxn modelId="{698A4FF1-947C-478D-98D9-44F1A79A31E7}" type="presOf" srcId="{3CEAC1D5-E117-4D02-9B88-9759F8186B57}" destId="{AC897687-65EA-432B-A87B-A2935292DD4D}" srcOrd="0" destOrd="0" presId="urn:microsoft.com/office/officeart/2005/8/layout/orgChart1"/>
    <dgm:cxn modelId="{15CB6BF1-523C-4DA7-9AE4-1F7A07991CB7}" type="presOf" srcId="{9FE60864-C830-4C33-8977-6CD27CEE124F}" destId="{F3181865-1DB1-489C-B6CD-9F65345E0D61}" srcOrd="1" destOrd="0" presId="urn:microsoft.com/office/officeart/2005/8/layout/orgChart1"/>
    <dgm:cxn modelId="{BFAFCEFB-F820-4FB9-814C-19B321965B16}" srcId="{76DBB428-B55E-4A77-AAE3-4792909EDEC9}" destId="{66B5C0BC-9C2A-4879-8270-EF385D987DC0}" srcOrd="2" destOrd="0" parTransId="{E2EF0681-D141-4892-BFB6-80E537244301}" sibTransId="{571D6BD6-4894-439F-8E7A-90F3F39A8C5D}"/>
    <dgm:cxn modelId="{733F25FD-F716-4EE3-98B4-2CA3AC82C503}" type="presOf" srcId="{F77348AE-3A8E-468C-80C3-3B51D57B4241}" destId="{FABF87FF-AE27-46DB-8A2A-CDFFB2C629D9}" srcOrd="1" destOrd="0" presId="urn:microsoft.com/office/officeart/2005/8/layout/orgChart1"/>
    <dgm:cxn modelId="{317BD8DE-491D-4DDC-BCD5-2D58F854643A}" type="presParOf" srcId="{2B6021DE-8AA0-4A5A-B330-AACD22EB0719}" destId="{D542CE74-381A-4346-A5DD-49836B8F6A27}" srcOrd="0" destOrd="0" presId="urn:microsoft.com/office/officeart/2005/8/layout/orgChart1"/>
    <dgm:cxn modelId="{D845C700-F0F8-495A-A582-B5056EC344D4}" type="presParOf" srcId="{D542CE74-381A-4346-A5DD-49836B8F6A27}" destId="{3228B1C2-61DC-49B2-844F-46B7C70C4926}" srcOrd="0" destOrd="0" presId="urn:microsoft.com/office/officeart/2005/8/layout/orgChart1"/>
    <dgm:cxn modelId="{816ABDA9-B2AD-4FE3-90A1-B8564FD67538}" type="presParOf" srcId="{3228B1C2-61DC-49B2-844F-46B7C70C4926}" destId="{8437CBE6-F00F-4A0E-B43E-6A765539E66C}" srcOrd="0" destOrd="0" presId="urn:microsoft.com/office/officeart/2005/8/layout/orgChart1"/>
    <dgm:cxn modelId="{799094EE-3173-413E-B761-E1507E884267}" type="presParOf" srcId="{3228B1C2-61DC-49B2-844F-46B7C70C4926}" destId="{0939EBAC-1ECC-4F73-A43A-AF63BBF87268}" srcOrd="1" destOrd="0" presId="urn:microsoft.com/office/officeart/2005/8/layout/orgChart1"/>
    <dgm:cxn modelId="{1646D93D-42D1-44A3-B277-80822C48A537}" type="presParOf" srcId="{D542CE74-381A-4346-A5DD-49836B8F6A27}" destId="{9AD76F61-AE80-4DE2-BA91-E390EF552A00}" srcOrd="1" destOrd="0" presId="urn:microsoft.com/office/officeart/2005/8/layout/orgChart1"/>
    <dgm:cxn modelId="{046478F4-6E5E-480A-9066-2D554200203C}" type="presParOf" srcId="{9AD76F61-AE80-4DE2-BA91-E390EF552A00}" destId="{B1F33DBA-CF11-4C81-9EC3-0B8AC46774C7}" srcOrd="0" destOrd="0" presId="urn:microsoft.com/office/officeart/2005/8/layout/orgChart1"/>
    <dgm:cxn modelId="{1411FF99-AA5E-417E-9D78-B086F917F078}" type="presParOf" srcId="{9AD76F61-AE80-4DE2-BA91-E390EF552A00}" destId="{FC4C09D1-ACD1-424F-9C99-D534F801F529}" srcOrd="1" destOrd="0" presId="urn:microsoft.com/office/officeart/2005/8/layout/orgChart1"/>
    <dgm:cxn modelId="{7B374221-0DAF-487E-AF09-260BE4310DF4}" type="presParOf" srcId="{FC4C09D1-ACD1-424F-9C99-D534F801F529}" destId="{D8D094B1-4030-4EC9-9585-A8ACCEFB4C99}" srcOrd="0" destOrd="0" presId="urn:microsoft.com/office/officeart/2005/8/layout/orgChart1"/>
    <dgm:cxn modelId="{44266CE7-055B-441F-8FC5-83484CBFB28F}" type="presParOf" srcId="{D8D094B1-4030-4EC9-9585-A8ACCEFB4C99}" destId="{3A46204C-9ED9-4C55-9CAF-D5C547C3D665}" srcOrd="0" destOrd="0" presId="urn:microsoft.com/office/officeart/2005/8/layout/orgChart1"/>
    <dgm:cxn modelId="{A73FA543-5588-45E6-A419-243C12530B1C}" type="presParOf" srcId="{D8D094B1-4030-4EC9-9585-A8ACCEFB4C99}" destId="{252637D8-D058-4564-8B4B-2DDDA73BD107}" srcOrd="1" destOrd="0" presId="urn:microsoft.com/office/officeart/2005/8/layout/orgChart1"/>
    <dgm:cxn modelId="{86993A6E-4E50-4981-BA7C-43343F40C319}" type="presParOf" srcId="{FC4C09D1-ACD1-424F-9C99-D534F801F529}" destId="{026284CE-8C0B-45BA-A6F4-604791761DDA}" srcOrd="1" destOrd="0" presId="urn:microsoft.com/office/officeart/2005/8/layout/orgChart1"/>
    <dgm:cxn modelId="{6BEF7BC1-5E46-4C8A-93DD-F292E3075199}" type="presParOf" srcId="{026284CE-8C0B-45BA-A6F4-604791761DDA}" destId="{17ED4625-FCCD-4F95-B2AA-5001B3B7CC8A}" srcOrd="0" destOrd="0" presId="urn:microsoft.com/office/officeart/2005/8/layout/orgChart1"/>
    <dgm:cxn modelId="{C7DD6E94-7D2C-49D3-A55F-79EDC6912D00}" type="presParOf" srcId="{026284CE-8C0B-45BA-A6F4-604791761DDA}" destId="{FE8AC03C-DF76-4D62-ABA4-D69C7B1E7CDA}" srcOrd="1" destOrd="0" presId="urn:microsoft.com/office/officeart/2005/8/layout/orgChart1"/>
    <dgm:cxn modelId="{37DD1287-3A3C-4315-9FC1-3644FA9F2C88}" type="presParOf" srcId="{FE8AC03C-DF76-4D62-ABA4-D69C7B1E7CDA}" destId="{56E86D04-C39F-4D9E-AC08-D9F8C3D0BBE1}" srcOrd="0" destOrd="0" presId="urn:microsoft.com/office/officeart/2005/8/layout/orgChart1"/>
    <dgm:cxn modelId="{2C7D4132-9C6D-41DA-8E02-7A76E659DA66}" type="presParOf" srcId="{56E86D04-C39F-4D9E-AC08-D9F8C3D0BBE1}" destId="{58D94244-9D0C-4717-80F8-F6004261BB67}" srcOrd="0" destOrd="0" presId="urn:microsoft.com/office/officeart/2005/8/layout/orgChart1"/>
    <dgm:cxn modelId="{3815382D-D751-4E2D-ADEF-DDD5160C0FA2}" type="presParOf" srcId="{56E86D04-C39F-4D9E-AC08-D9F8C3D0BBE1}" destId="{F3181865-1DB1-489C-B6CD-9F65345E0D61}" srcOrd="1" destOrd="0" presId="urn:microsoft.com/office/officeart/2005/8/layout/orgChart1"/>
    <dgm:cxn modelId="{4922BC2D-DDE9-4D77-BC9F-9E37565D3378}" type="presParOf" srcId="{FE8AC03C-DF76-4D62-ABA4-D69C7B1E7CDA}" destId="{6DE65999-CED7-498E-BDFC-637D862D33EA}" srcOrd="1" destOrd="0" presId="urn:microsoft.com/office/officeart/2005/8/layout/orgChart1"/>
    <dgm:cxn modelId="{A947AABC-8D33-4469-ABBC-B4B914C2AFCC}" type="presParOf" srcId="{6DE65999-CED7-498E-BDFC-637D862D33EA}" destId="{A34EBBAE-FD01-43F8-9E36-650DE32F941F}" srcOrd="0" destOrd="0" presId="urn:microsoft.com/office/officeart/2005/8/layout/orgChart1"/>
    <dgm:cxn modelId="{BA68FB5A-C7EE-4A04-B51E-AC925D591237}" type="presParOf" srcId="{6DE65999-CED7-498E-BDFC-637D862D33EA}" destId="{AC0221A6-8890-438E-AD3D-7DDC82775723}" srcOrd="1" destOrd="0" presId="urn:microsoft.com/office/officeart/2005/8/layout/orgChart1"/>
    <dgm:cxn modelId="{48845D8B-8361-4178-B8B7-7E0449685133}" type="presParOf" srcId="{AC0221A6-8890-438E-AD3D-7DDC82775723}" destId="{D15164AF-AC7B-4A56-B49F-2081F2D319D8}" srcOrd="0" destOrd="0" presId="urn:microsoft.com/office/officeart/2005/8/layout/orgChart1"/>
    <dgm:cxn modelId="{F3410018-83B9-4152-AB37-25D6C34F4673}" type="presParOf" srcId="{D15164AF-AC7B-4A56-B49F-2081F2D319D8}" destId="{EF9827F9-85AA-4C93-9AD0-E353BBE713CC}" srcOrd="0" destOrd="0" presId="urn:microsoft.com/office/officeart/2005/8/layout/orgChart1"/>
    <dgm:cxn modelId="{E5148AD3-9FFE-4872-9B27-5C7501495037}" type="presParOf" srcId="{D15164AF-AC7B-4A56-B49F-2081F2D319D8}" destId="{DEDC163F-92DC-4788-A4B2-E9A5915BEDB8}" srcOrd="1" destOrd="0" presId="urn:microsoft.com/office/officeart/2005/8/layout/orgChart1"/>
    <dgm:cxn modelId="{45D16B7F-8168-49FD-A832-CE7D6C586041}" type="presParOf" srcId="{AC0221A6-8890-438E-AD3D-7DDC82775723}" destId="{93D26F70-66EE-4022-ACC7-E492B50789F6}" srcOrd="1" destOrd="0" presId="urn:microsoft.com/office/officeart/2005/8/layout/orgChart1"/>
    <dgm:cxn modelId="{A5689C61-1FCF-4BF7-831F-58D5B5069BF6}" type="presParOf" srcId="{93D26F70-66EE-4022-ACC7-E492B50789F6}" destId="{9C402FE8-6D3C-4CC4-B331-4060EC1931AC}" srcOrd="0" destOrd="0" presId="urn:microsoft.com/office/officeart/2005/8/layout/orgChart1"/>
    <dgm:cxn modelId="{9B331B4A-38B4-4EB0-839B-9179311B545C}" type="presParOf" srcId="{93D26F70-66EE-4022-ACC7-E492B50789F6}" destId="{C8CDDAEE-AEC0-4ECC-B2E3-CB3DDEE6C996}" srcOrd="1" destOrd="0" presId="urn:microsoft.com/office/officeart/2005/8/layout/orgChart1"/>
    <dgm:cxn modelId="{9B9239C8-D15B-4C81-BBC9-1EB7E768F15E}" type="presParOf" srcId="{C8CDDAEE-AEC0-4ECC-B2E3-CB3DDEE6C996}" destId="{DC0CB0F6-80D5-4900-A8A8-BC3FB9EC1B17}" srcOrd="0" destOrd="0" presId="urn:microsoft.com/office/officeart/2005/8/layout/orgChart1"/>
    <dgm:cxn modelId="{05A1885A-4362-4A2F-9810-C52466771BED}" type="presParOf" srcId="{DC0CB0F6-80D5-4900-A8A8-BC3FB9EC1B17}" destId="{85074CB3-5B21-4B95-BE65-856AC9BA6998}" srcOrd="0" destOrd="0" presId="urn:microsoft.com/office/officeart/2005/8/layout/orgChart1"/>
    <dgm:cxn modelId="{B03BB66B-A166-48B9-A728-54A48100F4EA}" type="presParOf" srcId="{DC0CB0F6-80D5-4900-A8A8-BC3FB9EC1B17}" destId="{412FB074-D7EB-40AE-920E-0012CBD957C9}" srcOrd="1" destOrd="0" presId="urn:microsoft.com/office/officeart/2005/8/layout/orgChart1"/>
    <dgm:cxn modelId="{C570B94B-78F6-4D68-A0AF-49A59A787C2F}" type="presParOf" srcId="{C8CDDAEE-AEC0-4ECC-B2E3-CB3DDEE6C996}" destId="{D6C774F7-45ED-4649-9712-2F5DAC36E113}" srcOrd="1" destOrd="0" presId="urn:microsoft.com/office/officeart/2005/8/layout/orgChart1"/>
    <dgm:cxn modelId="{26E5E25D-893D-4889-BD0E-6CA1E7A2E6D4}" type="presParOf" srcId="{C8CDDAEE-AEC0-4ECC-B2E3-CB3DDEE6C996}" destId="{7DB5E95A-905F-418C-B02C-D9864EC95585}" srcOrd="2" destOrd="0" presId="urn:microsoft.com/office/officeart/2005/8/layout/orgChart1"/>
    <dgm:cxn modelId="{AE85EA65-955C-4B8F-966E-4058F93D6CC2}" type="presParOf" srcId="{93D26F70-66EE-4022-ACC7-E492B50789F6}" destId="{F4EACC89-7414-4DC1-9D77-0F783F2BED70}" srcOrd="2" destOrd="0" presId="urn:microsoft.com/office/officeart/2005/8/layout/orgChart1"/>
    <dgm:cxn modelId="{64A19B95-CD6F-469E-83F5-2B068BF47642}" type="presParOf" srcId="{93D26F70-66EE-4022-ACC7-E492B50789F6}" destId="{04574F47-06C0-4DB8-8102-A0996E9DFD1C}" srcOrd="3" destOrd="0" presId="urn:microsoft.com/office/officeart/2005/8/layout/orgChart1"/>
    <dgm:cxn modelId="{46C87CAE-2EDF-4A85-8766-04115908E10D}" type="presParOf" srcId="{04574F47-06C0-4DB8-8102-A0996E9DFD1C}" destId="{83C205F9-FC14-4EEE-B16A-D19D42B3DC2B}" srcOrd="0" destOrd="0" presId="urn:microsoft.com/office/officeart/2005/8/layout/orgChart1"/>
    <dgm:cxn modelId="{0E6CC940-17E4-4929-94C2-AF535A036400}" type="presParOf" srcId="{83C205F9-FC14-4EEE-B16A-D19D42B3DC2B}" destId="{631C3BA6-B47E-478C-BD19-4F692BD001BC}" srcOrd="0" destOrd="0" presId="urn:microsoft.com/office/officeart/2005/8/layout/orgChart1"/>
    <dgm:cxn modelId="{23C78A83-3D4E-4E0E-9E69-A8FE77A4CFF3}" type="presParOf" srcId="{83C205F9-FC14-4EEE-B16A-D19D42B3DC2B}" destId="{47702DB0-8EA0-4E59-9B79-FB891A14C92D}" srcOrd="1" destOrd="0" presId="urn:microsoft.com/office/officeart/2005/8/layout/orgChart1"/>
    <dgm:cxn modelId="{EE401B7A-7CFF-45B0-8A34-3E05368DAC7D}" type="presParOf" srcId="{04574F47-06C0-4DB8-8102-A0996E9DFD1C}" destId="{48FBE097-F244-45D8-A68C-E81AE75FE9DD}" srcOrd="1" destOrd="0" presId="urn:microsoft.com/office/officeart/2005/8/layout/orgChart1"/>
    <dgm:cxn modelId="{B54C820F-E76B-4803-B3CA-A0DD3AB1A7C6}" type="presParOf" srcId="{48FBE097-F244-45D8-A68C-E81AE75FE9DD}" destId="{2483EA16-0907-4DF9-AB45-5BC55E04338A}" srcOrd="0" destOrd="0" presId="urn:microsoft.com/office/officeart/2005/8/layout/orgChart1"/>
    <dgm:cxn modelId="{25F4B095-6D34-483E-950D-9D3BE5DC3EA2}" type="presParOf" srcId="{48FBE097-F244-45D8-A68C-E81AE75FE9DD}" destId="{13A22CAA-4E13-4CC4-97C4-B88EBE5EFDA5}" srcOrd="1" destOrd="0" presId="urn:microsoft.com/office/officeart/2005/8/layout/orgChart1"/>
    <dgm:cxn modelId="{F2C46DD2-E0A1-4E28-BAC1-24F0D971F995}" type="presParOf" srcId="{13A22CAA-4E13-4CC4-97C4-B88EBE5EFDA5}" destId="{80AB2CA8-3FD8-4E2F-91FC-313850A1CEA7}" srcOrd="0" destOrd="0" presId="urn:microsoft.com/office/officeart/2005/8/layout/orgChart1"/>
    <dgm:cxn modelId="{189B38E7-BB9A-4F86-B63E-4546463BB91B}" type="presParOf" srcId="{80AB2CA8-3FD8-4E2F-91FC-313850A1CEA7}" destId="{29588FB0-D60A-4B52-986B-6CB48769ADF6}" srcOrd="0" destOrd="0" presId="urn:microsoft.com/office/officeart/2005/8/layout/orgChart1"/>
    <dgm:cxn modelId="{47ED1052-D7B9-4ACF-A4A6-7A964F10D5F4}" type="presParOf" srcId="{80AB2CA8-3FD8-4E2F-91FC-313850A1CEA7}" destId="{ABDAC852-E43C-4ECF-8572-CFBA18464DED}" srcOrd="1" destOrd="0" presId="urn:microsoft.com/office/officeart/2005/8/layout/orgChart1"/>
    <dgm:cxn modelId="{B29C46D3-6FC8-4093-8239-A0EEA901497E}" type="presParOf" srcId="{13A22CAA-4E13-4CC4-97C4-B88EBE5EFDA5}" destId="{AB615ADD-39DD-4B89-A672-2CA71CE6F103}" srcOrd="1" destOrd="0" presId="urn:microsoft.com/office/officeart/2005/8/layout/orgChart1"/>
    <dgm:cxn modelId="{521F8A1F-5E4E-4F51-B590-4C5F080CCADF}" type="presParOf" srcId="{13A22CAA-4E13-4CC4-97C4-B88EBE5EFDA5}" destId="{FAF25872-4352-4C6F-854E-695FFDB2805F}" srcOrd="2" destOrd="0" presId="urn:microsoft.com/office/officeart/2005/8/layout/orgChart1"/>
    <dgm:cxn modelId="{1D540879-A5B0-43E5-B9A1-DBCF5AA2FB6F}" type="presParOf" srcId="{48FBE097-F244-45D8-A68C-E81AE75FE9DD}" destId="{572E18D9-86CC-4683-81F8-F385D4CA8414}" srcOrd="2" destOrd="0" presId="urn:microsoft.com/office/officeart/2005/8/layout/orgChart1"/>
    <dgm:cxn modelId="{8C160706-CEA9-4B20-ABA4-B10636A4B47F}" type="presParOf" srcId="{48FBE097-F244-45D8-A68C-E81AE75FE9DD}" destId="{FACEF367-7422-4D46-93A8-6787BBD77886}" srcOrd="3" destOrd="0" presId="urn:microsoft.com/office/officeart/2005/8/layout/orgChart1"/>
    <dgm:cxn modelId="{4B6025D2-18B5-40C3-83F3-C804324D81A6}" type="presParOf" srcId="{FACEF367-7422-4D46-93A8-6787BBD77886}" destId="{144587C4-BF9D-4AD0-90A5-3AD59F79DE3F}" srcOrd="0" destOrd="0" presId="urn:microsoft.com/office/officeart/2005/8/layout/orgChart1"/>
    <dgm:cxn modelId="{B2209121-E8B3-425F-BF02-94DDBCB4B943}" type="presParOf" srcId="{144587C4-BF9D-4AD0-90A5-3AD59F79DE3F}" destId="{13C24E7C-BE63-46CF-BFC4-54C9EB22865A}" srcOrd="0" destOrd="0" presId="urn:microsoft.com/office/officeart/2005/8/layout/orgChart1"/>
    <dgm:cxn modelId="{3DB2F76B-EA38-4966-ABF3-EE108195525C}" type="presParOf" srcId="{144587C4-BF9D-4AD0-90A5-3AD59F79DE3F}" destId="{B7718051-27AE-4D2D-A2FC-CEF11C2C6AEE}" srcOrd="1" destOrd="0" presId="urn:microsoft.com/office/officeart/2005/8/layout/orgChart1"/>
    <dgm:cxn modelId="{B398E043-F61A-4410-85A1-C6D989340392}" type="presParOf" srcId="{FACEF367-7422-4D46-93A8-6787BBD77886}" destId="{42A50B02-A6C3-4E0D-8502-73F562272A0E}" srcOrd="1" destOrd="0" presId="urn:microsoft.com/office/officeart/2005/8/layout/orgChart1"/>
    <dgm:cxn modelId="{F760FE6A-33C8-4D1F-B676-85D41FB9014C}" type="presParOf" srcId="{FACEF367-7422-4D46-93A8-6787BBD77886}" destId="{B3DCEA7A-8FB5-40F0-B2ED-C5CBD8372C9A}" srcOrd="2" destOrd="0" presId="urn:microsoft.com/office/officeart/2005/8/layout/orgChart1"/>
    <dgm:cxn modelId="{79CBA2FA-1B96-4E31-A382-366BA37BFA78}" type="presParOf" srcId="{04574F47-06C0-4DB8-8102-A0996E9DFD1C}" destId="{1E1A9378-9867-460C-B8D0-6BFB17CA91B5}" srcOrd="2" destOrd="0" presId="urn:microsoft.com/office/officeart/2005/8/layout/orgChart1"/>
    <dgm:cxn modelId="{B089C8D5-F94C-4E53-B55E-F5E96D4353E8}" type="presParOf" srcId="{93D26F70-66EE-4022-ACC7-E492B50789F6}" destId="{3C9058AB-E6C5-473D-9754-671214F13537}" srcOrd="4" destOrd="0" presId="urn:microsoft.com/office/officeart/2005/8/layout/orgChart1"/>
    <dgm:cxn modelId="{EAEBA2E4-B51A-425C-95BF-FD07CE28DF9E}" type="presParOf" srcId="{93D26F70-66EE-4022-ACC7-E492B50789F6}" destId="{1DB368BE-D322-4813-B882-DCC3271C6078}" srcOrd="5" destOrd="0" presId="urn:microsoft.com/office/officeart/2005/8/layout/orgChart1"/>
    <dgm:cxn modelId="{92DB3E43-74B1-44AF-A72B-F108A70D3BB0}" type="presParOf" srcId="{1DB368BE-D322-4813-B882-DCC3271C6078}" destId="{8424DBC5-4F83-48B5-9F47-9E8BF44348EB}" srcOrd="0" destOrd="0" presId="urn:microsoft.com/office/officeart/2005/8/layout/orgChart1"/>
    <dgm:cxn modelId="{F95C3A91-34B5-40F8-8206-D675AC4A667B}" type="presParOf" srcId="{8424DBC5-4F83-48B5-9F47-9E8BF44348EB}" destId="{43597318-7815-4DF1-807A-F7185A71B721}" srcOrd="0" destOrd="0" presId="urn:microsoft.com/office/officeart/2005/8/layout/orgChart1"/>
    <dgm:cxn modelId="{A21A07EB-F61B-47A3-855D-8496DF7FEF62}" type="presParOf" srcId="{8424DBC5-4F83-48B5-9F47-9E8BF44348EB}" destId="{0959336A-0A7D-4E11-9707-F9429A4AC860}" srcOrd="1" destOrd="0" presId="urn:microsoft.com/office/officeart/2005/8/layout/orgChart1"/>
    <dgm:cxn modelId="{EED5A912-415E-4A85-9398-DD216F8CC50A}" type="presParOf" srcId="{1DB368BE-D322-4813-B882-DCC3271C6078}" destId="{29F3D84D-D539-42E1-AA44-F8BCE4819796}" srcOrd="1" destOrd="0" presId="urn:microsoft.com/office/officeart/2005/8/layout/orgChart1"/>
    <dgm:cxn modelId="{E882D693-0EB9-4039-A00D-3109043865ED}" type="presParOf" srcId="{1DB368BE-D322-4813-B882-DCC3271C6078}" destId="{6508227C-7BE3-4D46-9E0B-78F9442E350D}" srcOrd="2" destOrd="0" presId="urn:microsoft.com/office/officeart/2005/8/layout/orgChart1"/>
    <dgm:cxn modelId="{3DB33B09-CD02-4282-A6B0-022889D28B7E}" type="presParOf" srcId="{93D26F70-66EE-4022-ACC7-E492B50789F6}" destId="{32F4E7D1-F966-4EBC-9C75-3E15A950186E}" srcOrd="6" destOrd="0" presId="urn:microsoft.com/office/officeart/2005/8/layout/orgChart1"/>
    <dgm:cxn modelId="{985EB804-8883-4A1C-AF1A-50E41E31944F}" type="presParOf" srcId="{93D26F70-66EE-4022-ACC7-E492B50789F6}" destId="{21B19183-90C0-444E-B20B-3999578F5177}" srcOrd="7" destOrd="0" presId="urn:microsoft.com/office/officeart/2005/8/layout/orgChart1"/>
    <dgm:cxn modelId="{0F281DA0-3B6E-4D2E-AF99-AA4CB9922099}" type="presParOf" srcId="{21B19183-90C0-444E-B20B-3999578F5177}" destId="{A8388E01-E2A3-487A-B646-B624823C81A3}" srcOrd="0" destOrd="0" presId="urn:microsoft.com/office/officeart/2005/8/layout/orgChart1"/>
    <dgm:cxn modelId="{9E11E61F-1533-407C-834A-471E8CAE81C5}" type="presParOf" srcId="{A8388E01-E2A3-487A-B646-B624823C81A3}" destId="{C7CB7BC6-C3A6-407C-806B-AF925A597A02}" srcOrd="0" destOrd="0" presId="urn:microsoft.com/office/officeart/2005/8/layout/orgChart1"/>
    <dgm:cxn modelId="{D0367F2B-2DE9-41AC-B37F-6D9A6F4FBBC0}" type="presParOf" srcId="{A8388E01-E2A3-487A-B646-B624823C81A3}" destId="{4A0256AB-0B2F-4EFE-9CAF-B6FB6259256A}" srcOrd="1" destOrd="0" presId="urn:microsoft.com/office/officeart/2005/8/layout/orgChart1"/>
    <dgm:cxn modelId="{458B2D42-51C7-4028-8A84-194A963AF39D}" type="presParOf" srcId="{21B19183-90C0-444E-B20B-3999578F5177}" destId="{351C8031-BA6E-47D3-B708-7E7D22D95424}" srcOrd="1" destOrd="0" presId="urn:microsoft.com/office/officeart/2005/8/layout/orgChart1"/>
    <dgm:cxn modelId="{18671FCE-26A2-4EC9-BF17-FBF05CC67B59}" type="presParOf" srcId="{21B19183-90C0-444E-B20B-3999578F5177}" destId="{0B70B292-A0A7-42EE-A5E8-B488914CB6DD}" srcOrd="2" destOrd="0" presId="urn:microsoft.com/office/officeart/2005/8/layout/orgChart1"/>
    <dgm:cxn modelId="{CD634717-828C-4040-8F9F-891564E539DF}" type="presParOf" srcId="{93D26F70-66EE-4022-ACC7-E492B50789F6}" destId="{CD23FCB5-0E4C-49D2-982D-89C15EEF671C}" srcOrd="8" destOrd="0" presId="urn:microsoft.com/office/officeart/2005/8/layout/orgChart1"/>
    <dgm:cxn modelId="{CBE48163-4B74-41C6-B903-0BC496745A36}" type="presParOf" srcId="{93D26F70-66EE-4022-ACC7-E492B50789F6}" destId="{2A9EE0C1-0809-4ACB-ADEF-D94CB7DC3C84}" srcOrd="9" destOrd="0" presId="urn:microsoft.com/office/officeart/2005/8/layout/orgChart1"/>
    <dgm:cxn modelId="{3638B91D-E457-46C8-BB5E-18B7ACFC5DDE}" type="presParOf" srcId="{2A9EE0C1-0809-4ACB-ADEF-D94CB7DC3C84}" destId="{9FD9B5B6-844B-47D0-9182-0809BB79785D}" srcOrd="0" destOrd="0" presId="urn:microsoft.com/office/officeart/2005/8/layout/orgChart1"/>
    <dgm:cxn modelId="{44D7AEE4-357A-4B38-BADD-9ED10DF00680}" type="presParOf" srcId="{9FD9B5B6-844B-47D0-9182-0809BB79785D}" destId="{375D4569-8FD2-4280-A317-4E0C6A21C6DC}" srcOrd="0" destOrd="0" presId="urn:microsoft.com/office/officeart/2005/8/layout/orgChart1"/>
    <dgm:cxn modelId="{DB4C9C8D-7997-4A81-8D80-A09C78A9BEA5}" type="presParOf" srcId="{9FD9B5B6-844B-47D0-9182-0809BB79785D}" destId="{BE12210C-7FB7-4042-BBC4-C1904E5F0BCE}" srcOrd="1" destOrd="0" presId="urn:microsoft.com/office/officeart/2005/8/layout/orgChart1"/>
    <dgm:cxn modelId="{D8A2B23C-A604-4CAC-8E0C-68452580B938}" type="presParOf" srcId="{2A9EE0C1-0809-4ACB-ADEF-D94CB7DC3C84}" destId="{5C448C9F-E14A-43DA-863F-685D72BBD096}" srcOrd="1" destOrd="0" presId="urn:microsoft.com/office/officeart/2005/8/layout/orgChart1"/>
    <dgm:cxn modelId="{7F3CA45F-9FC1-4DA5-B2E5-9718CF5C7701}" type="presParOf" srcId="{2A9EE0C1-0809-4ACB-ADEF-D94CB7DC3C84}" destId="{094224C1-1A03-4C19-8343-079108C2CEE8}" srcOrd="2" destOrd="0" presId="urn:microsoft.com/office/officeart/2005/8/layout/orgChart1"/>
    <dgm:cxn modelId="{EACA5EA9-2C01-4878-9AEA-35526988988C}" type="presParOf" srcId="{93D26F70-66EE-4022-ACC7-E492B50789F6}" destId="{423D258E-C483-496A-94C6-7645704BFE6D}" srcOrd="10" destOrd="0" presId="urn:microsoft.com/office/officeart/2005/8/layout/orgChart1"/>
    <dgm:cxn modelId="{012BD9F2-383E-479B-8DC7-8CD6E3F247A6}" type="presParOf" srcId="{93D26F70-66EE-4022-ACC7-E492B50789F6}" destId="{816D9946-9FEE-48BD-8A39-42B4EC41E66A}" srcOrd="11" destOrd="0" presId="urn:microsoft.com/office/officeart/2005/8/layout/orgChart1"/>
    <dgm:cxn modelId="{20C90109-1A7E-47A8-963D-1238A06CFAF5}" type="presParOf" srcId="{816D9946-9FEE-48BD-8A39-42B4EC41E66A}" destId="{6CB5ABE6-F6DB-473F-9044-A17B589045FB}" srcOrd="0" destOrd="0" presId="urn:microsoft.com/office/officeart/2005/8/layout/orgChart1"/>
    <dgm:cxn modelId="{6B4BB0CE-DC23-4DB5-AF98-40DB2949F36D}" type="presParOf" srcId="{6CB5ABE6-F6DB-473F-9044-A17B589045FB}" destId="{CB480AF4-8DB5-4752-8C29-78855683F9C2}" srcOrd="0" destOrd="0" presId="urn:microsoft.com/office/officeart/2005/8/layout/orgChart1"/>
    <dgm:cxn modelId="{17D7F8F3-1428-4898-B009-D488D0802F65}" type="presParOf" srcId="{6CB5ABE6-F6DB-473F-9044-A17B589045FB}" destId="{053191D7-EF6A-4436-B1FF-26F01129102A}" srcOrd="1" destOrd="0" presId="urn:microsoft.com/office/officeart/2005/8/layout/orgChart1"/>
    <dgm:cxn modelId="{B0C8A693-0472-41F5-ADB2-FB394CE098B2}" type="presParOf" srcId="{816D9946-9FEE-48BD-8A39-42B4EC41E66A}" destId="{DC165540-5EE9-49E9-8889-1220A5188112}" srcOrd="1" destOrd="0" presId="urn:microsoft.com/office/officeart/2005/8/layout/orgChart1"/>
    <dgm:cxn modelId="{89C8CFD9-3397-4B62-83E4-9E2B16844CB8}" type="presParOf" srcId="{816D9946-9FEE-48BD-8A39-42B4EC41E66A}" destId="{170CE524-7691-4189-947C-862714C7B90D}" srcOrd="2" destOrd="0" presId="urn:microsoft.com/office/officeart/2005/8/layout/orgChart1"/>
    <dgm:cxn modelId="{4FE2A8A2-8025-4EE3-A24F-5C8A2D013CFF}" type="presParOf" srcId="{AC0221A6-8890-438E-AD3D-7DDC82775723}" destId="{E393CDD1-D3F7-439C-9530-7CBDDFAA3A80}" srcOrd="2" destOrd="0" presId="urn:microsoft.com/office/officeart/2005/8/layout/orgChart1"/>
    <dgm:cxn modelId="{FDA1D05C-B16F-496F-B95A-895826F8F580}" type="presParOf" srcId="{6DE65999-CED7-498E-BDFC-637D862D33EA}" destId="{E84813F1-87CC-4710-AAA2-00550B0A5D8C}" srcOrd="2" destOrd="0" presId="urn:microsoft.com/office/officeart/2005/8/layout/orgChart1"/>
    <dgm:cxn modelId="{CFA0ABD0-4266-4F50-8884-EE825ED556EF}" type="presParOf" srcId="{6DE65999-CED7-498E-BDFC-637D862D33EA}" destId="{B436EBB5-587C-44AC-B93F-6D6F9E876D57}" srcOrd="3" destOrd="0" presId="urn:microsoft.com/office/officeart/2005/8/layout/orgChart1"/>
    <dgm:cxn modelId="{6894BC5E-EF70-41F2-83A9-D4911B5EC544}" type="presParOf" srcId="{B436EBB5-587C-44AC-B93F-6D6F9E876D57}" destId="{F2CF3CED-4F35-47CF-A070-8C6D35E77C83}" srcOrd="0" destOrd="0" presId="urn:microsoft.com/office/officeart/2005/8/layout/orgChart1"/>
    <dgm:cxn modelId="{C2103B70-5358-4C87-9E86-8618A267FF1C}" type="presParOf" srcId="{F2CF3CED-4F35-47CF-A070-8C6D35E77C83}" destId="{48A13C93-7E13-4401-9A53-FDA5E88084A7}" srcOrd="0" destOrd="0" presId="urn:microsoft.com/office/officeart/2005/8/layout/orgChart1"/>
    <dgm:cxn modelId="{808C44E7-0C3C-448D-B535-A052DC4F0811}" type="presParOf" srcId="{F2CF3CED-4F35-47CF-A070-8C6D35E77C83}" destId="{BD241C2A-47A8-412E-8850-26E26A2F5CE0}" srcOrd="1" destOrd="0" presId="urn:microsoft.com/office/officeart/2005/8/layout/orgChart1"/>
    <dgm:cxn modelId="{1329D13E-5B9A-4AA1-96FC-1B6DEA459047}" type="presParOf" srcId="{B436EBB5-587C-44AC-B93F-6D6F9E876D57}" destId="{5701641E-B5D3-46B2-BFDC-51AD617AF447}" srcOrd="1" destOrd="0" presId="urn:microsoft.com/office/officeart/2005/8/layout/orgChart1"/>
    <dgm:cxn modelId="{73A060EF-9388-42DA-AF9E-452219FCCB1F}" type="presParOf" srcId="{B436EBB5-587C-44AC-B93F-6D6F9E876D57}" destId="{CD6D7646-3F2C-4CDD-B51A-44F81AE6320A}" srcOrd="2" destOrd="0" presId="urn:microsoft.com/office/officeart/2005/8/layout/orgChart1"/>
    <dgm:cxn modelId="{50BE4784-479E-47A4-B18F-D43A84767E25}" type="presParOf" srcId="{FE8AC03C-DF76-4D62-ABA4-D69C7B1E7CDA}" destId="{1B06520E-EEAA-4B15-B29E-B9D3598DD2F6}" srcOrd="2" destOrd="0" presId="urn:microsoft.com/office/officeart/2005/8/layout/orgChart1"/>
    <dgm:cxn modelId="{D6B0285F-BFE1-4850-8707-34538EB7D034}" type="presParOf" srcId="{026284CE-8C0B-45BA-A6F4-604791761DDA}" destId="{5133A4A6-CAB4-4385-B77D-575E8E2CCFE7}" srcOrd="2" destOrd="0" presId="urn:microsoft.com/office/officeart/2005/8/layout/orgChart1"/>
    <dgm:cxn modelId="{A7249D30-2A70-4B46-9925-3BE0676C4584}" type="presParOf" srcId="{026284CE-8C0B-45BA-A6F4-604791761DDA}" destId="{12F90F8A-D94C-4AE0-AC79-567B42C4B1F0}" srcOrd="3" destOrd="0" presId="urn:microsoft.com/office/officeart/2005/8/layout/orgChart1"/>
    <dgm:cxn modelId="{64576D9D-9684-4486-88FA-26FE934163D1}" type="presParOf" srcId="{12F90F8A-D94C-4AE0-AC79-567B42C4B1F0}" destId="{A3A4DE89-0BB5-4E0F-B488-2FAAADDA0936}" srcOrd="0" destOrd="0" presId="urn:microsoft.com/office/officeart/2005/8/layout/orgChart1"/>
    <dgm:cxn modelId="{FA93AC93-A93B-40F8-B277-F493EAEE66B6}" type="presParOf" srcId="{A3A4DE89-0BB5-4E0F-B488-2FAAADDA0936}" destId="{24933C3E-B6D0-4E7B-9144-E0D60C701062}" srcOrd="0" destOrd="0" presId="urn:microsoft.com/office/officeart/2005/8/layout/orgChart1"/>
    <dgm:cxn modelId="{5C609BFE-279C-4C10-BA5B-F4C14C0BACEF}" type="presParOf" srcId="{A3A4DE89-0BB5-4E0F-B488-2FAAADDA0936}" destId="{4AF21459-EF63-45A6-8E48-131C88CFDAC4}" srcOrd="1" destOrd="0" presId="urn:microsoft.com/office/officeart/2005/8/layout/orgChart1"/>
    <dgm:cxn modelId="{9A13C064-2A5B-4312-B327-B54770C89809}" type="presParOf" srcId="{12F90F8A-D94C-4AE0-AC79-567B42C4B1F0}" destId="{0B71FBBF-162A-480D-861B-CAA957FC788B}" srcOrd="1" destOrd="0" presId="urn:microsoft.com/office/officeart/2005/8/layout/orgChart1"/>
    <dgm:cxn modelId="{B5AE17A3-373D-400C-BD06-FD99F4209AF3}" type="presParOf" srcId="{0B71FBBF-162A-480D-861B-CAA957FC788B}" destId="{AC897687-65EA-432B-A87B-A2935292DD4D}" srcOrd="0" destOrd="0" presId="urn:microsoft.com/office/officeart/2005/8/layout/orgChart1"/>
    <dgm:cxn modelId="{5EFB3353-6461-4989-94D2-5B56B394B660}" type="presParOf" srcId="{0B71FBBF-162A-480D-861B-CAA957FC788B}" destId="{7576EFD6-A07E-4A4D-8881-4BE75FC77919}" srcOrd="1" destOrd="0" presId="urn:microsoft.com/office/officeart/2005/8/layout/orgChart1"/>
    <dgm:cxn modelId="{6B336BBE-9158-4476-8F15-A25CD0DAEFFE}" type="presParOf" srcId="{7576EFD6-A07E-4A4D-8881-4BE75FC77919}" destId="{7BCCFB4E-3223-464C-AA78-A1B4F1233D72}" srcOrd="0" destOrd="0" presId="urn:microsoft.com/office/officeart/2005/8/layout/orgChart1"/>
    <dgm:cxn modelId="{81B58E2C-8EE6-43E1-8EDE-E8505C09950D}" type="presParOf" srcId="{7BCCFB4E-3223-464C-AA78-A1B4F1233D72}" destId="{00F9AC72-271A-4DC1-B981-693D08666676}" srcOrd="0" destOrd="0" presId="urn:microsoft.com/office/officeart/2005/8/layout/orgChart1"/>
    <dgm:cxn modelId="{D08160C9-C877-4FB9-B37F-6EFD8100BF2E}" type="presParOf" srcId="{7BCCFB4E-3223-464C-AA78-A1B4F1233D72}" destId="{B5FAE3EA-5740-4919-AAB7-C83170A0F755}" srcOrd="1" destOrd="0" presId="urn:microsoft.com/office/officeart/2005/8/layout/orgChart1"/>
    <dgm:cxn modelId="{B161DBB5-7A65-4D64-98FA-819779E927B1}" type="presParOf" srcId="{7576EFD6-A07E-4A4D-8881-4BE75FC77919}" destId="{67C9F637-B33C-458F-8C46-9623302508D7}" srcOrd="1" destOrd="0" presId="urn:microsoft.com/office/officeart/2005/8/layout/orgChart1"/>
    <dgm:cxn modelId="{41EDC2C2-CE82-4679-A288-6161ED59FF93}" type="presParOf" srcId="{7576EFD6-A07E-4A4D-8881-4BE75FC77919}" destId="{074E1963-4464-4052-82B0-7A5CE1DD95C8}" srcOrd="2" destOrd="0" presId="urn:microsoft.com/office/officeart/2005/8/layout/orgChart1"/>
    <dgm:cxn modelId="{78742158-CAE3-4608-8888-33CA84EB4A59}" type="presParOf" srcId="{12F90F8A-D94C-4AE0-AC79-567B42C4B1F0}" destId="{9DB28008-5DDD-41C2-9DA2-6A1954B7EA50}" srcOrd="2" destOrd="0" presId="urn:microsoft.com/office/officeart/2005/8/layout/orgChart1"/>
    <dgm:cxn modelId="{60C7E9CB-F33E-4AED-A222-3D52A39C5D8F}" type="presParOf" srcId="{026284CE-8C0B-45BA-A6F4-604791761DDA}" destId="{61622587-9D11-4C09-A7D0-B8A97D8415B7}" srcOrd="4" destOrd="0" presId="urn:microsoft.com/office/officeart/2005/8/layout/orgChart1"/>
    <dgm:cxn modelId="{21BD6C57-9ADF-4F9C-92A7-169887C2B49F}" type="presParOf" srcId="{026284CE-8C0B-45BA-A6F4-604791761DDA}" destId="{3D0FAF81-A920-4D95-8C3F-58CFA2BBFAF8}" srcOrd="5" destOrd="0" presId="urn:microsoft.com/office/officeart/2005/8/layout/orgChart1"/>
    <dgm:cxn modelId="{375ADFD4-9D40-4C17-B7E8-6A17AA5B5ABC}" type="presParOf" srcId="{3D0FAF81-A920-4D95-8C3F-58CFA2BBFAF8}" destId="{1F1B44AC-5AC0-4489-B9BB-751F79B14CB5}" srcOrd="0" destOrd="0" presId="urn:microsoft.com/office/officeart/2005/8/layout/orgChart1"/>
    <dgm:cxn modelId="{339D7D54-D9BC-4266-B717-5F978DE2F384}" type="presParOf" srcId="{1F1B44AC-5AC0-4489-B9BB-751F79B14CB5}" destId="{EA6A48D8-2423-489C-A260-4B6B5AF9F833}" srcOrd="0" destOrd="0" presId="urn:microsoft.com/office/officeart/2005/8/layout/orgChart1"/>
    <dgm:cxn modelId="{345692F5-6BE7-4670-A2C4-22701C5661A7}" type="presParOf" srcId="{1F1B44AC-5AC0-4489-B9BB-751F79B14CB5}" destId="{6C580BF1-2C59-406B-A3CA-2B80B92CCD07}" srcOrd="1" destOrd="0" presId="urn:microsoft.com/office/officeart/2005/8/layout/orgChart1"/>
    <dgm:cxn modelId="{217C681D-41E5-4779-97E5-496189C250A4}" type="presParOf" srcId="{3D0FAF81-A920-4D95-8C3F-58CFA2BBFAF8}" destId="{B62FF1C7-C876-48D0-94CF-FF7D1F3D1206}" srcOrd="1" destOrd="0" presId="urn:microsoft.com/office/officeart/2005/8/layout/orgChart1"/>
    <dgm:cxn modelId="{DE1755F0-D047-44C0-AD1F-DE9157D2A125}" type="presParOf" srcId="{3D0FAF81-A920-4D95-8C3F-58CFA2BBFAF8}" destId="{7DDE8A1B-1E97-45AE-91C8-9B01554CBD71}" srcOrd="2" destOrd="0" presId="urn:microsoft.com/office/officeart/2005/8/layout/orgChart1"/>
    <dgm:cxn modelId="{81404D1D-5B29-4498-B185-5B1D0E7387C7}" type="presParOf" srcId="{026284CE-8C0B-45BA-A6F4-604791761DDA}" destId="{C0477BF2-474C-428B-8367-D4A051243E8C}" srcOrd="6" destOrd="0" presId="urn:microsoft.com/office/officeart/2005/8/layout/orgChart1"/>
    <dgm:cxn modelId="{20F14150-11A6-4950-B8F7-FA39481FDC2E}" type="presParOf" srcId="{026284CE-8C0B-45BA-A6F4-604791761DDA}" destId="{28C299A5-9237-4CB6-AD7D-6957DD2EB4C5}" srcOrd="7" destOrd="0" presId="urn:microsoft.com/office/officeart/2005/8/layout/orgChart1"/>
    <dgm:cxn modelId="{D4F453A2-6252-4A6F-BB51-2F25BA59582D}" type="presParOf" srcId="{28C299A5-9237-4CB6-AD7D-6957DD2EB4C5}" destId="{DF51923F-8D8E-4525-B194-A05FF8D53784}" srcOrd="0" destOrd="0" presId="urn:microsoft.com/office/officeart/2005/8/layout/orgChart1"/>
    <dgm:cxn modelId="{3DE77177-46A9-47CC-B0F1-904205299308}" type="presParOf" srcId="{DF51923F-8D8E-4525-B194-A05FF8D53784}" destId="{7CDFD05F-4DB3-4820-9F60-950D74ED792C}" srcOrd="0" destOrd="0" presId="urn:microsoft.com/office/officeart/2005/8/layout/orgChart1"/>
    <dgm:cxn modelId="{144EBAA2-80F8-4A38-90EC-4CE530E266DE}" type="presParOf" srcId="{DF51923F-8D8E-4525-B194-A05FF8D53784}" destId="{D2537A6D-FAC7-4639-AE33-8EC019EB3AFB}" srcOrd="1" destOrd="0" presId="urn:microsoft.com/office/officeart/2005/8/layout/orgChart1"/>
    <dgm:cxn modelId="{A99FDD03-9F31-471A-9062-9FE675E975CB}" type="presParOf" srcId="{28C299A5-9237-4CB6-AD7D-6957DD2EB4C5}" destId="{323B1870-FEB5-4473-BF19-559E022B613C}" srcOrd="1" destOrd="0" presId="urn:microsoft.com/office/officeart/2005/8/layout/orgChart1"/>
    <dgm:cxn modelId="{5B6E96DA-AF30-4A68-922A-DFFBBA94D3C2}" type="presParOf" srcId="{28C299A5-9237-4CB6-AD7D-6957DD2EB4C5}" destId="{2619CA2D-D9DA-43CD-9B23-A8D8A41B083C}" srcOrd="2" destOrd="0" presId="urn:microsoft.com/office/officeart/2005/8/layout/orgChart1"/>
    <dgm:cxn modelId="{86C703B7-41F7-4D2F-B8DC-910211A7C9B7}" type="presParOf" srcId="{FC4C09D1-ACD1-424F-9C99-D534F801F529}" destId="{7F9AC16A-B499-4377-9D37-A1A50AE07295}" srcOrd="2" destOrd="0" presId="urn:microsoft.com/office/officeart/2005/8/layout/orgChart1"/>
    <dgm:cxn modelId="{304C2B7B-71D3-4693-A045-5490FD14A34D}" type="presParOf" srcId="{D542CE74-381A-4346-A5DD-49836B8F6A27}" destId="{C8B86BD4-2EE2-442B-8022-736E6C1A8EC2}" srcOrd="2" destOrd="0" presId="urn:microsoft.com/office/officeart/2005/8/layout/orgChart1"/>
    <dgm:cxn modelId="{2C2CE282-D9EE-4EDE-ABB9-7F69978C4ED3}" type="presParOf" srcId="{C8B86BD4-2EE2-442B-8022-736E6C1A8EC2}" destId="{EE36864B-D95D-4C0F-9A61-4F008C595B04}" srcOrd="0" destOrd="0" presId="urn:microsoft.com/office/officeart/2005/8/layout/orgChart1"/>
    <dgm:cxn modelId="{69C4667C-DC27-4319-94D4-749C45438FD0}" type="presParOf" srcId="{C8B86BD4-2EE2-442B-8022-736E6C1A8EC2}" destId="{DC738BCC-5F17-4B61-AF87-5AA42F37CB85}" srcOrd="1" destOrd="0" presId="urn:microsoft.com/office/officeart/2005/8/layout/orgChart1"/>
    <dgm:cxn modelId="{B6FC3054-6405-4F1A-98DE-8A2B8949867B}" type="presParOf" srcId="{DC738BCC-5F17-4B61-AF87-5AA42F37CB85}" destId="{94B4DEA6-A5DE-40C0-97AF-D57D5E6CE7DE}" srcOrd="0" destOrd="0" presId="urn:microsoft.com/office/officeart/2005/8/layout/orgChart1"/>
    <dgm:cxn modelId="{7052AA37-DE90-4450-82BC-172720B565FA}" type="presParOf" srcId="{94B4DEA6-A5DE-40C0-97AF-D57D5E6CE7DE}" destId="{2A98DFCF-DAF8-43C2-BD8E-285B51E0A701}" srcOrd="0" destOrd="0" presId="urn:microsoft.com/office/officeart/2005/8/layout/orgChart1"/>
    <dgm:cxn modelId="{6F4A189E-92B5-46DB-A6AD-861DFB1831E2}" type="presParOf" srcId="{94B4DEA6-A5DE-40C0-97AF-D57D5E6CE7DE}" destId="{948AB019-9748-42A4-B207-C083B3C788D6}" srcOrd="1" destOrd="0" presId="urn:microsoft.com/office/officeart/2005/8/layout/orgChart1"/>
    <dgm:cxn modelId="{A93B8A1C-677D-42CA-AAA9-678B9DE872D8}" type="presParOf" srcId="{DC738BCC-5F17-4B61-AF87-5AA42F37CB85}" destId="{386B5D91-9644-4F96-B87E-C86507D0F898}" srcOrd="1" destOrd="0" presId="urn:microsoft.com/office/officeart/2005/8/layout/orgChart1"/>
    <dgm:cxn modelId="{ACC757D7-902F-4207-9AB7-6C28B3FB3ACC}" type="presParOf" srcId="{DC738BCC-5F17-4B61-AF87-5AA42F37CB85}" destId="{A691B0DE-8279-4689-B437-E72C91D643E0}" srcOrd="2" destOrd="0" presId="urn:microsoft.com/office/officeart/2005/8/layout/orgChart1"/>
    <dgm:cxn modelId="{2EF5C621-C577-4B8D-88FC-C253A21C982F}" type="presParOf" srcId="{C8B86BD4-2EE2-442B-8022-736E6C1A8EC2}" destId="{2F5FD932-2D52-46A5-97C4-646C6CBECA05}" srcOrd="2" destOrd="0" presId="urn:microsoft.com/office/officeart/2005/8/layout/orgChart1"/>
    <dgm:cxn modelId="{8C84497A-7B42-4EFC-B9E9-9F33312D767A}" type="presParOf" srcId="{C8B86BD4-2EE2-442B-8022-736E6C1A8EC2}" destId="{9F3B8830-37C8-478E-A43F-9AA3F0B90C57}" srcOrd="3" destOrd="0" presId="urn:microsoft.com/office/officeart/2005/8/layout/orgChart1"/>
    <dgm:cxn modelId="{632B812A-18B6-4D0E-9654-CE101D3F5901}" type="presParOf" srcId="{9F3B8830-37C8-478E-A43F-9AA3F0B90C57}" destId="{A25107BA-B4ED-4BEA-9814-5D04AC640842}" srcOrd="0" destOrd="0" presId="urn:microsoft.com/office/officeart/2005/8/layout/orgChart1"/>
    <dgm:cxn modelId="{79602808-436B-416C-B407-562CDC78A2EC}" type="presParOf" srcId="{A25107BA-B4ED-4BEA-9814-5D04AC640842}" destId="{40E0EC1F-E3C7-4DC0-9C83-9EC0980F9707}" srcOrd="0" destOrd="0" presId="urn:microsoft.com/office/officeart/2005/8/layout/orgChart1"/>
    <dgm:cxn modelId="{4EB32B46-C92A-4DB5-BAA1-41C2782E5B3B}" type="presParOf" srcId="{A25107BA-B4ED-4BEA-9814-5D04AC640842}" destId="{FABF87FF-AE27-46DB-8A2A-CDFFB2C629D9}" srcOrd="1" destOrd="0" presId="urn:microsoft.com/office/officeart/2005/8/layout/orgChart1"/>
    <dgm:cxn modelId="{38141B27-75DE-4552-B96F-21620D339755}" type="presParOf" srcId="{9F3B8830-37C8-478E-A43F-9AA3F0B90C57}" destId="{6FACE72E-AADC-464A-8AB9-D6ACFBEE242C}" srcOrd="1" destOrd="0" presId="urn:microsoft.com/office/officeart/2005/8/layout/orgChart1"/>
    <dgm:cxn modelId="{C825CEC7-BA7A-4B17-AE6C-A1B589D1C920}" type="presParOf" srcId="{9F3B8830-37C8-478E-A43F-9AA3F0B90C57}" destId="{648AFCAE-ED1A-4B3C-BEBA-F2BB6E86F8C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FD932-2D52-46A5-97C4-646C6CBECA05}">
      <dsp:nvSpPr>
        <dsp:cNvPr id="0" name=""/>
        <dsp:cNvSpPr/>
      </dsp:nvSpPr>
      <dsp:spPr>
        <a:xfrm>
          <a:off x="6136979" y="494486"/>
          <a:ext cx="103215" cy="452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80"/>
              </a:lnTo>
              <a:lnTo>
                <a:pt x="103215" y="45218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6864B-D95D-4C0F-9A61-4F008C595B04}">
      <dsp:nvSpPr>
        <dsp:cNvPr id="0" name=""/>
        <dsp:cNvSpPr/>
      </dsp:nvSpPr>
      <dsp:spPr>
        <a:xfrm>
          <a:off x="6033764" y="494486"/>
          <a:ext cx="103215" cy="452180"/>
        </a:xfrm>
        <a:custGeom>
          <a:avLst/>
          <a:gdLst/>
          <a:ahLst/>
          <a:cxnLst/>
          <a:rect l="0" t="0" r="0" b="0"/>
          <a:pathLst>
            <a:path>
              <a:moveTo>
                <a:pt x="103215" y="0"/>
              </a:moveTo>
              <a:lnTo>
                <a:pt x="103215" y="452180"/>
              </a:lnTo>
              <a:lnTo>
                <a:pt x="0" y="45218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477BF2-474C-428B-8367-D4A051243E8C}">
      <dsp:nvSpPr>
        <dsp:cNvPr id="0" name=""/>
        <dsp:cNvSpPr/>
      </dsp:nvSpPr>
      <dsp:spPr>
        <a:xfrm>
          <a:off x="6136979" y="1890347"/>
          <a:ext cx="1958628" cy="20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215"/>
              </a:lnTo>
              <a:lnTo>
                <a:pt x="1958628" y="103215"/>
              </a:lnTo>
              <a:lnTo>
                <a:pt x="1958628" y="206430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22587-9D11-4C09-A7D0-B8A97D8415B7}">
      <dsp:nvSpPr>
        <dsp:cNvPr id="0" name=""/>
        <dsp:cNvSpPr/>
      </dsp:nvSpPr>
      <dsp:spPr>
        <a:xfrm>
          <a:off x="6136979" y="1890347"/>
          <a:ext cx="769197" cy="20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215"/>
              </a:lnTo>
              <a:lnTo>
                <a:pt x="769197" y="103215"/>
              </a:lnTo>
              <a:lnTo>
                <a:pt x="769197" y="206430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97687-65EA-432B-A87B-A2935292DD4D}">
      <dsp:nvSpPr>
        <dsp:cNvPr id="0" name=""/>
        <dsp:cNvSpPr/>
      </dsp:nvSpPr>
      <dsp:spPr>
        <a:xfrm>
          <a:off x="5323546" y="2588277"/>
          <a:ext cx="147450" cy="452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80"/>
              </a:lnTo>
              <a:lnTo>
                <a:pt x="147450" y="45218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33A4A6-CAB4-4385-B77D-575E8E2CCFE7}">
      <dsp:nvSpPr>
        <dsp:cNvPr id="0" name=""/>
        <dsp:cNvSpPr/>
      </dsp:nvSpPr>
      <dsp:spPr>
        <a:xfrm>
          <a:off x="5716746" y="1890347"/>
          <a:ext cx="420232" cy="206430"/>
        </a:xfrm>
        <a:custGeom>
          <a:avLst/>
          <a:gdLst/>
          <a:ahLst/>
          <a:cxnLst/>
          <a:rect l="0" t="0" r="0" b="0"/>
          <a:pathLst>
            <a:path>
              <a:moveTo>
                <a:pt x="420232" y="0"/>
              </a:moveTo>
              <a:lnTo>
                <a:pt x="420232" y="103215"/>
              </a:lnTo>
              <a:lnTo>
                <a:pt x="0" y="103215"/>
              </a:lnTo>
              <a:lnTo>
                <a:pt x="0" y="206430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813F1-87CC-4710-AAA2-00550B0A5D8C}">
      <dsp:nvSpPr>
        <dsp:cNvPr id="0" name=""/>
        <dsp:cNvSpPr/>
      </dsp:nvSpPr>
      <dsp:spPr>
        <a:xfrm>
          <a:off x="4178350" y="2588277"/>
          <a:ext cx="594715" cy="20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215"/>
              </a:lnTo>
              <a:lnTo>
                <a:pt x="594715" y="103215"/>
              </a:lnTo>
              <a:lnTo>
                <a:pt x="594715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D258E-C483-496A-94C6-7645704BFE6D}">
      <dsp:nvSpPr>
        <dsp:cNvPr id="0" name=""/>
        <dsp:cNvSpPr/>
      </dsp:nvSpPr>
      <dsp:spPr>
        <a:xfrm>
          <a:off x="3583635" y="3286208"/>
          <a:ext cx="2973576" cy="20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215"/>
              </a:lnTo>
              <a:lnTo>
                <a:pt x="2973576" y="103215"/>
              </a:lnTo>
              <a:lnTo>
                <a:pt x="2973576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23FCB5-0E4C-49D2-982D-89C15EEF671C}">
      <dsp:nvSpPr>
        <dsp:cNvPr id="0" name=""/>
        <dsp:cNvSpPr/>
      </dsp:nvSpPr>
      <dsp:spPr>
        <a:xfrm>
          <a:off x="3583635" y="3286208"/>
          <a:ext cx="1784146" cy="20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215"/>
              </a:lnTo>
              <a:lnTo>
                <a:pt x="1784146" y="103215"/>
              </a:lnTo>
              <a:lnTo>
                <a:pt x="1784146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F4E7D1-F966-4EBC-9C75-3E15A950186E}">
      <dsp:nvSpPr>
        <dsp:cNvPr id="0" name=""/>
        <dsp:cNvSpPr/>
      </dsp:nvSpPr>
      <dsp:spPr>
        <a:xfrm>
          <a:off x="3583635" y="3286208"/>
          <a:ext cx="594715" cy="206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215"/>
              </a:lnTo>
              <a:lnTo>
                <a:pt x="594715" y="103215"/>
              </a:lnTo>
              <a:lnTo>
                <a:pt x="594715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9058AB-E6C5-473D-9754-671214F13537}">
      <dsp:nvSpPr>
        <dsp:cNvPr id="0" name=""/>
        <dsp:cNvSpPr/>
      </dsp:nvSpPr>
      <dsp:spPr>
        <a:xfrm>
          <a:off x="2988919" y="3286208"/>
          <a:ext cx="594715" cy="206430"/>
        </a:xfrm>
        <a:custGeom>
          <a:avLst/>
          <a:gdLst/>
          <a:ahLst/>
          <a:cxnLst/>
          <a:rect l="0" t="0" r="0" b="0"/>
          <a:pathLst>
            <a:path>
              <a:moveTo>
                <a:pt x="594715" y="0"/>
              </a:moveTo>
              <a:lnTo>
                <a:pt x="594715" y="103215"/>
              </a:lnTo>
              <a:lnTo>
                <a:pt x="0" y="103215"/>
              </a:lnTo>
              <a:lnTo>
                <a:pt x="0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E18D9-86CC-4683-81F8-F385D4CA8414}">
      <dsp:nvSpPr>
        <dsp:cNvPr id="0" name=""/>
        <dsp:cNvSpPr/>
      </dsp:nvSpPr>
      <dsp:spPr>
        <a:xfrm>
          <a:off x="1406288" y="3984138"/>
          <a:ext cx="147450" cy="1150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0110"/>
              </a:lnTo>
              <a:lnTo>
                <a:pt x="147450" y="115011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3EA16-0907-4DF9-AB45-5BC55E04338A}">
      <dsp:nvSpPr>
        <dsp:cNvPr id="0" name=""/>
        <dsp:cNvSpPr/>
      </dsp:nvSpPr>
      <dsp:spPr>
        <a:xfrm>
          <a:off x="1406288" y="3984138"/>
          <a:ext cx="147450" cy="452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2180"/>
              </a:lnTo>
              <a:lnTo>
                <a:pt x="147450" y="45218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ACC89-7414-4DC1-9D77-0F783F2BED70}">
      <dsp:nvSpPr>
        <dsp:cNvPr id="0" name=""/>
        <dsp:cNvSpPr/>
      </dsp:nvSpPr>
      <dsp:spPr>
        <a:xfrm>
          <a:off x="1799488" y="3286208"/>
          <a:ext cx="1784146" cy="206430"/>
        </a:xfrm>
        <a:custGeom>
          <a:avLst/>
          <a:gdLst/>
          <a:ahLst/>
          <a:cxnLst/>
          <a:rect l="0" t="0" r="0" b="0"/>
          <a:pathLst>
            <a:path>
              <a:moveTo>
                <a:pt x="1784146" y="0"/>
              </a:moveTo>
              <a:lnTo>
                <a:pt x="1784146" y="103215"/>
              </a:lnTo>
              <a:lnTo>
                <a:pt x="0" y="103215"/>
              </a:lnTo>
              <a:lnTo>
                <a:pt x="0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402FE8-6D3C-4CC4-B331-4060EC1931AC}">
      <dsp:nvSpPr>
        <dsp:cNvPr id="0" name=""/>
        <dsp:cNvSpPr/>
      </dsp:nvSpPr>
      <dsp:spPr>
        <a:xfrm>
          <a:off x="610058" y="3286208"/>
          <a:ext cx="2973576" cy="206430"/>
        </a:xfrm>
        <a:custGeom>
          <a:avLst/>
          <a:gdLst/>
          <a:ahLst/>
          <a:cxnLst/>
          <a:rect l="0" t="0" r="0" b="0"/>
          <a:pathLst>
            <a:path>
              <a:moveTo>
                <a:pt x="2973576" y="0"/>
              </a:moveTo>
              <a:lnTo>
                <a:pt x="2973576" y="103215"/>
              </a:lnTo>
              <a:lnTo>
                <a:pt x="0" y="103215"/>
              </a:lnTo>
              <a:lnTo>
                <a:pt x="0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4EBBAE-FD01-43F8-9E36-650DE32F941F}">
      <dsp:nvSpPr>
        <dsp:cNvPr id="0" name=""/>
        <dsp:cNvSpPr/>
      </dsp:nvSpPr>
      <dsp:spPr>
        <a:xfrm>
          <a:off x="3583635" y="2588277"/>
          <a:ext cx="594715" cy="206430"/>
        </a:xfrm>
        <a:custGeom>
          <a:avLst/>
          <a:gdLst/>
          <a:ahLst/>
          <a:cxnLst/>
          <a:rect l="0" t="0" r="0" b="0"/>
          <a:pathLst>
            <a:path>
              <a:moveTo>
                <a:pt x="594715" y="0"/>
              </a:moveTo>
              <a:lnTo>
                <a:pt x="594715" y="103215"/>
              </a:lnTo>
              <a:lnTo>
                <a:pt x="0" y="103215"/>
              </a:lnTo>
              <a:lnTo>
                <a:pt x="0" y="206430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D4625-FCCD-4F95-B2AA-5001B3B7CC8A}">
      <dsp:nvSpPr>
        <dsp:cNvPr id="0" name=""/>
        <dsp:cNvSpPr/>
      </dsp:nvSpPr>
      <dsp:spPr>
        <a:xfrm>
          <a:off x="4178350" y="1890347"/>
          <a:ext cx="1958628" cy="206430"/>
        </a:xfrm>
        <a:custGeom>
          <a:avLst/>
          <a:gdLst/>
          <a:ahLst/>
          <a:cxnLst/>
          <a:rect l="0" t="0" r="0" b="0"/>
          <a:pathLst>
            <a:path>
              <a:moveTo>
                <a:pt x="1958628" y="0"/>
              </a:moveTo>
              <a:lnTo>
                <a:pt x="1958628" y="103215"/>
              </a:lnTo>
              <a:lnTo>
                <a:pt x="0" y="103215"/>
              </a:lnTo>
              <a:lnTo>
                <a:pt x="0" y="206430"/>
              </a:lnTo>
            </a:path>
          </a:pathLst>
        </a:custGeom>
        <a:noFill/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F33DBA-CF11-4C81-9EC3-0B8AC46774C7}">
      <dsp:nvSpPr>
        <dsp:cNvPr id="0" name=""/>
        <dsp:cNvSpPr/>
      </dsp:nvSpPr>
      <dsp:spPr>
        <a:xfrm>
          <a:off x="6091259" y="494486"/>
          <a:ext cx="91440" cy="9043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04360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37CBE6-F00F-4A0E-B43E-6A765539E66C}">
      <dsp:nvSpPr>
        <dsp:cNvPr id="0" name=""/>
        <dsp:cNvSpPr/>
      </dsp:nvSpPr>
      <dsp:spPr>
        <a:xfrm>
          <a:off x="5645478" y="2986"/>
          <a:ext cx="983000" cy="4915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GERENTE</a:t>
          </a:r>
        </a:p>
      </dsp:txBody>
      <dsp:txXfrm>
        <a:off x="5645478" y="2986"/>
        <a:ext cx="983000" cy="491500"/>
      </dsp:txXfrm>
    </dsp:sp>
    <dsp:sp modelId="{3A46204C-9ED9-4C55-9CAF-D5C547C3D665}">
      <dsp:nvSpPr>
        <dsp:cNvPr id="0" name=""/>
        <dsp:cNvSpPr/>
      </dsp:nvSpPr>
      <dsp:spPr>
        <a:xfrm>
          <a:off x="5645478" y="1398847"/>
          <a:ext cx="983000" cy="4915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COORDINADOR OPERATIVO</a:t>
          </a:r>
        </a:p>
      </dsp:txBody>
      <dsp:txXfrm>
        <a:off x="5645478" y="1398847"/>
        <a:ext cx="983000" cy="491500"/>
      </dsp:txXfrm>
    </dsp:sp>
    <dsp:sp modelId="{58D94244-9D0C-4717-80F8-F6004261BB67}">
      <dsp:nvSpPr>
        <dsp:cNvPr id="0" name=""/>
        <dsp:cNvSpPr/>
      </dsp:nvSpPr>
      <dsp:spPr>
        <a:xfrm>
          <a:off x="3686850" y="2096777"/>
          <a:ext cx="983000" cy="491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PROFESIONAL NUTRICIONISTA SUPERVISORA</a:t>
          </a:r>
        </a:p>
      </dsp:txBody>
      <dsp:txXfrm>
        <a:off x="3686850" y="2096777"/>
        <a:ext cx="983000" cy="491500"/>
      </dsp:txXfrm>
    </dsp:sp>
    <dsp:sp modelId="{EF9827F9-85AA-4C93-9AD0-E353BBE713CC}">
      <dsp:nvSpPr>
        <dsp:cNvPr id="0" name=""/>
        <dsp:cNvSpPr/>
      </dsp:nvSpPr>
      <dsp:spPr>
        <a:xfrm>
          <a:off x="3092134" y="279470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CHEF</a:t>
          </a:r>
        </a:p>
      </dsp:txBody>
      <dsp:txXfrm>
        <a:off x="3092134" y="2794708"/>
        <a:ext cx="983000" cy="491500"/>
      </dsp:txXfrm>
    </dsp:sp>
    <dsp:sp modelId="{85074CB3-5B21-4B95-BE65-856AC9BA6998}">
      <dsp:nvSpPr>
        <dsp:cNvPr id="0" name=""/>
        <dsp:cNvSpPr/>
      </dsp:nvSpPr>
      <dsp:spPr>
        <a:xfrm>
          <a:off x="118557" y="349263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DISTRIBUCION DE DIETAS</a:t>
          </a:r>
        </a:p>
      </dsp:txBody>
      <dsp:txXfrm>
        <a:off x="118557" y="3492638"/>
        <a:ext cx="983000" cy="491500"/>
      </dsp:txXfrm>
    </dsp:sp>
    <dsp:sp modelId="{631C3BA6-B47E-478C-BD19-4F692BD001BC}">
      <dsp:nvSpPr>
        <dsp:cNvPr id="0" name=""/>
        <dsp:cNvSpPr/>
      </dsp:nvSpPr>
      <dsp:spPr>
        <a:xfrm>
          <a:off x="1307988" y="349263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COCINERO</a:t>
          </a:r>
        </a:p>
      </dsp:txBody>
      <dsp:txXfrm>
        <a:off x="1307988" y="3492638"/>
        <a:ext cx="983000" cy="491500"/>
      </dsp:txXfrm>
    </dsp:sp>
    <dsp:sp modelId="{29588FB0-D60A-4B52-986B-6CB48769ADF6}">
      <dsp:nvSpPr>
        <dsp:cNvPr id="0" name=""/>
        <dsp:cNvSpPr/>
      </dsp:nvSpPr>
      <dsp:spPr>
        <a:xfrm>
          <a:off x="1553738" y="419056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COCINA DIETAS</a:t>
          </a:r>
        </a:p>
      </dsp:txBody>
      <dsp:txXfrm>
        <a:off x="1553738" y="4190568"/>
        <a:ext cx="983000" cy="491500"/>
      </dsp:txXfrm>
    </dsp:sp>
    <dsp:sp modelId="{13C24E7C-BE63-46CF-BFC4-54C9EB22865A}">
      <dsp:nvSpPr>
        <dsp:cNvPr id="0" name=""/>
        <dsp:cNvSpPr/>
      </dsp:nvSpPr>
      <dsp:spPr>
        <a:xfrm>
          <a:off x="1553738" y="4888499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SERVICIOS GENERALES EN COCINA - LAVALOSA</a:t>
          </a:r>
        </a:p>
      </dsp:txBody>
      <dsp:txXfrm>
        <a:off x="1553738" y="4888499"/>
        <a:ext cx="983000" cy="491500"/>
      </dsp:txXfrm>
    </dsp:sp>
    <dsp:sp modelId="{43597318-7815-4DF1-807A-F7185A71B721}">
      <dsp:nvSpPr>
        <dsp:cNvPr id="0" name=""/>
        <dsp:cNvSpPr/>
      </dsp:nvSpPr>
      <dsp:spPr>
        <a:xfrm>
          <a:off x="2497419" y="349263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COCINA - PREALISTAMIENTO</a:t>
          </a:r>
        </a:p>
      </dsp:txBody>
      <dsp:txXfrm>
        <a:off x="2497419" y="3492638"/>
        <a:ext cx="983000" cy="491500"/>
      </dsp:txXfrm>
    </dsp:sp>
    <dsp:sp modelId="{C7CB7BC6-C3A6-407C-806B-AF925A597A02}">
      <dsp:nvSpPr>
        <dsp:cNvPr id="0" name=""/>
        <dsp:cNvSpPr/>
      </dsp:nvSpPr>
      <dsp:spPr>
        <a:xfrm>
          <a:off x="3686850" y="349263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COCINA - CARNES</a:t>
          </a:r>
        </a:p>
      </dsp:txBody>
      <dsp:txXfrm>
        <a:off x="3686850" y="3492638"/>
        <a:ext cx="983000" cy="491500"/>
      </dsp:txXfrm>
    </dsp:sp>
    <dsp:sp modelId="{375D4569-8FD2-4280-A317-4E0C6A21C6DC}">
      <dsp:nvSpPr>
        <dsp:cNvPr id="0" name=""/>
        <dsp:cNvSpPr/>
      </dsp:nvSpPr>
      <dsp:spPr>
        <a:xfrm>
          <a:off x="4876280" y="349263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COCINA – COCINA FRIA</a:t>
          </a:r>
        </a:p>
      </dsp:txBody>
      <dsp:txXfrm>
        <a:off x="4876280" y="3492638"/>
        <a:ext cx="983000" cy="491500"/>
      </dsp:txXfrm>
    </dsp:sp>
    <dsp:sp modelId="{CB480AF4-8DB5-4752-8C29-78855683F9C2}">
      <dsp:nvSpPr>
        <dsp:cNvPr id="0" name=""/>
        <dsp:cNvSpPr/>
      </dsp:nvSpPr>
      <dsp:spPr>
        <a:xfrm>
          <a:off x="6065711" y="349263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CAFETERIA</a:t>
          </a:r>
        </a:p>
      </dsp:txBody>
      <dsp:txXfrm>
        <a:off x="6065711" y="3492638"/>
        <a:ext cx="983000" cy="491500"/>
      </dsp:txXfrm>
    </dsp:sp>
    <dsp:sp modelId="{48A13C93-7E13-4401-9A53-FDA5E88084A7}">
      <dsp:nvSpPr>
        <dsp:cNvPr id="0" name=""/>
        <dsp:cNvSpPr/>
      </dsp:nvSpPr>
      <dsp:spPr>
        <a:xfrm>
          <a:off x="4281565" y="279470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AUXILIAR DE LACTARIO</a:t>
          </a:r>
        </a:p>
      </dsp:txBody>
      <dsp:txXfrm>
        <a:off x="4281565" y="2794708"/>
        <a:ext cx="983000" cy="491500"/>
      </dsp:txXfrm>
    </dsp:sp>
    <dsp:sp modelId="{24933C3E-B6D0-4E7B-9144-E0D60C701062}">
      <dsp:nvSpPr>
        <dsp:cNvPr id="0" name=""/>
        <dsp:cNvSpPr/>
      </dsp:nvSpPr>
      <dsp:spPr>
        <a:xfrm>
          <a:off x="5225246" y="2096777"/>
          <a:ext cx="983000" cy="491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LIDER DE COMPRAS</a:t>
          </a:r>
        </a:p>
      </dsp:txBody>
      <dsp:txXfrm>
        <a:off x="5225246" y="2096777"/>
        <a:ext cx="983000" cy="491500"/>
      </dsp:txXfrm>
    </dsp:sp>
    <dsp:sp modelId="{00F9AC72-271A-4DC1-B981-693D08666676}">
      <dsp:nvSpPr>
        <dsp:cNvPr id="0" name=""/>
        <dsp:cNvSpPr/>
      </dsp:nvSpPr>
      <dsp:spPr>
        <a:xfrm>
          <a:off x="5470996" y="2794708"/>
          <a:ext cx="983000" cy="491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ALMACEN</a:t>
          </a:r>
        </a:p>
      </dsp:txBody>
      <dsp:txXfrm>
        <a:off x="5470996" y="2794708"/>
        <a:ext cx="983000" cy="491500"/>
      </dsp:txXfrm>
    </dsp:sp>
    <dsp:sp modelId="{EA6A48D8-2423-489C-A260-4B6B5AF9F833}">
      <dsp:nvSpPr>
        <dsp:cNvPr id="0" name=""/>
        <dsp:cNvSpPr/>
      </dsp:nvSpPr>
      <dsp:spPr>
        <a:xfrm>
          <a:off x="6414676" y="2096777"/>
          <a:ext cx="983000" cy="491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PROFESIONAL HSEQ</a:t>
          </a:r>
        </a:p>
      </dsp:txBody>
      <dsp:txXfrm>
        <a:off x="6414676" y="2096777"/>
        <a:ext cx="983000" cy="491500"/>
      </dsp:txXfrm>
    </dsp:sp>
    <dsp:sp modelId="{7CDFD05F-4DB3-4820-9F60-950D74ED792C}">
      <dsp:nvSpPr>
        <dsp:cNvPr id="0" name=""/>
        <dsp:cNvSpPr/>
      </dsp:nvSpPr>
      <dsp:spPr>
        <a:xfrm>
          <a:off x="7604107" y="2096777"/>
          <a:ext cx="983000" cy="491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LIDER DE GESTION HUMANA</a:t>
          </a:r>
        </a:p>
      </dsp:txBody>
      <dsp:txXfrm>
        <a:off x="7604107" y="2096777"/>
        <a:ext cx="983000" cy="491500"/>
      </dsp:txXfrm>
    </dsp:sp>
    <dsp:sp modelId="{2A98DFCF-DAF8-43C2-BD8E-285B51E0A701}">
      <dsp:nvSpPr>
        <dsp:cNvPr id="0" name=""/>
        <dsp:cNvSpPr/>
      </dsp:nvSpPr>
      <dsp:spPr>
        <a:xfrm>
          <a:off x="5050763" y="700916"/>
          <a:ext cx="983000" cy="4915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ASESORIA EXTERNA SGI-JURIDICA-CONTABLE</a:t>
          </a:r>
        </a:p>
      </dsp:txBody>
      <dsp:txXfrm>
        <a:off x="5050763" y="700916"/>
        <a:ext cx="983000" cy="491500"/>
      </dsp:txXfrm>
    </dsp:sp>
    <dsp:sp modelId="{40E0EC1F-E3C7-4DC0-9C83-9EC0980F9707}">
      <dsp:nvSpPr>
        <dsp:cNvPr id="0" name=""/>
        <dsp:cNvSpPr/>
      </dsp:nvSpPr>
      <dsp:spPr>
        <a:xfrm>
          <a:off x="6240194" y="700916"/>
          <a:ext cx="983000" cy="4915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kern="1200" dirty="0"/>
            <a:t>AUXILAR CONTABLE /TESORERIA</a:t>
          </a:r>
        </a:p>
      </dsp:txBody>
      <dsp:txXfrm>
        <a:off x="6240194" y="700916"/>
        <a:ext cx="983000" cy="491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951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0003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459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177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228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5642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154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535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155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629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5693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6767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5034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1914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4950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6814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AC9FF-4E34-48C9-944B-BED5DC2FF159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AC71BF5-6521-4417-8BED-8CB49431FC8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756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12335B3-7E7B-46C4-8021-21C167D91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96" y="296754"/>
            <a:ext cx="1706367" cy="516576"/>
          </a:xfrm>
          <a:prstGeom prst="rect">
            <a:avLst/>
          </a:prstGeom>
        </p:spPr>
      </p:pic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7E8275BA-B250-4524-9320-C2CD9B4EF0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23110"/>
              </p:ext>
            </p:extLst>
          </p:nvPr>
        </p:nvGraphicFramePr>
        <p:xfrm>
          <a:off x="1289115" y="150685"/>
          <a:ext cx="8804911" cy="8534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93472">
                  <a:extLst>
                    <a:ext uri="{9D8B030D-6E8A-4147-A177-3AD203B41FA5}">
                      <a16:colId xmlns:a16="http://schemas.microsoft.com/office/drawing/2014/main" val="4092473829"/>
                    </a:ext>
                  </a:extLst>
                </a:gridCol>
                <a:gridCol w="1845101">
                  <a:extLst>
                    <a:ext uri="{9D8B030D-6E8A-4147-A177-3AD203B41FA5}">
                      <a16:colId xmlns:a16="http://schemas.microsoft.com/office/drawing/2014/main" val="2989880524"/>
                    </a:ext>
                  </a:extLst>
                </a:gridCol>
                <a:gridCol w="2661237">
                  <a:extLst>
                    <a:ext uri="{9D8B030D-6E8A-4147-A177-3AD203B41FA5}">
                      <a16:colId xmlns:a16="http://schemas.microsoft.com/office/drawing/2014/main" val="4207975767"/>
                    </a:ext>
                  </a:extLst>
                </a:gridCol>
                <a:gridCol w="1121956">
                  <a:extLst>
                    <a:ext uri="{9D8B030D-6E8A-4147-A177-3AD203B41FA5}">
                      <a16:colId xmlns:a16="http://schemas.microsoft.com/office/drawing/2014/main" val="4228639431"/>
                    </a:ext>
                  </a:extLst>
                </a:gridCol>
                <a:gridCol w="1283145">
                  <a:extLst>
                    <a:ext uri="{9D8B030D-6E8A-4147-A177-3AD203B41FA5}">
                      <a16:colId xmlns:a16="http://schemas.microsoft.com/office/drawing/2014/main" val="824716613"/>
                    </a:ext>
                  </a:extLst>
                </a:gridCol>
              </a:tblGrid>
              <a:tr h="346809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2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ORGANIGRAMA</a:t>
                      </a: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  <a:defRPr/>
                      </a:pPr>
                      <a:r>
                        <a:rPr lang="es-CO" sz="1100" dirty="0">
                          <a:effectLst/>
                        </a:rPr>
                        <a:t>Código:</a:t>
                      </a:r>
                      <a:endParaRPr lang="es-CO" sz="16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6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1100" dirty="0">
                          <a:effectLst/>
                        </a:rPr>
                        <a:t>SGI-GME-DOC-009 </a:t>
                      </a:r>
                      <a:endParaRPr lang="es-C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76498319"/>
                  </a:ext>
                </a:extLst>
              </a:tr>
              <a:tr h="38199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700" dirty="0">
                          <a:effectLst/>
                        </a:rPr>
                        <a:t>Versión: 001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700" dirty="0">
                          <a:effectLst/>
                        </a:rPr>
                        <a:t>Fecha: Agosto de 2022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69340"/>
                  </a:ext>
                </a:extLst>
              </a:tr>
            </a:tbl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E99BDE1D-7FCF-45D8-B411-4F7693A086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6866442"/>
              </p:ext>
            </p:extLst>
          </p:nvPr>
        </p:nvGraphicFramePr>
        <p:xfrm>
          <a:off x="2152834" y="1215934"/>
          <a:ext cx="8705666" cy="5382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A1D17B4E-88E9-A140-B572-9E85D96CD9B0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4762" r="45331" b="11255"/>
          <a:stretch>
            <a:fillRect/>
          </a:stretch>
        </p:blipFill>
        <p:spPr bwMode="auto">
          <a:xfrm>
            <a:off x="8854160" y="196267"/>
            <a:ext cx="1038860" cy="71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222511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Personalizado 2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00000"/>
      </a:accent1>
      <a:accent2>
        <a:srgbClr val="FF7F7F"/>
      </a:accent2>
      <a:accent3>
        <a:srgbClr val="C00000"/>
      </a:accent3>
      <a:accent4>
        <a:srgbClr val="FF7F7F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</TotalTime>
  <Words>77</Words>
  <Application>Microsoft Macintosh PowerPoint</Application>
  <PresentationFormat>Panorámica</PresentationFormat>
  <Paragraphs>25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Trebuchet MS</vt:lpstr>
      <vt:lpstr>Wingdings 3</vt:lpstr>
      <vt:lpstr>Faceta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Sistema de Gestion SGI. Integrado</dc:creator>
  <cp:lastModifiedBy>YENNY VIVIANA CARDOZO DOMINGUEZ</cp:lastModifiedBy>
  <cp:revision>12</cp:revision>
  <dcterms:created xsi:type="dcterms:W3CDTF">2021-06-14T16:06:18Z</dcterms:created>
  <dcterms:modified xsi:type="dcterms:W3CDTF">2022-11-21T15:15:38Z</dcterms:modified>
</cp:coreProperties>
</file>