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372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C2137E-CD5D-4B22-B92C-F8CF7B1FB215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2F636F1-3DE2-4F98-B3D9-4EBE00DB86C9}">
      <dgm:prSet phldrT="[Texto]"/>
      <dgm:spPr/>
      <dgm:t>
        <a:bodyPr/>
        <a:lstStyle/>
        <a:p>
          <a:r>
            <a:rPr lang="es-CO" dirty="0"/>
            <a:t>QUE PASO ? DESCRIPCION DEL</a:t>
          </a:r>
          <a:r>
            <a:rPr lang="es-CO" baseline="0" dirty="0"/>
            <a:t> EVENTO</a:t>
          </a:r>
          <a:endParaRPr lang="es-ES" dirty="0"/>
        </a:p>
      </dgm:t>
    </dgm:pt>
    <dgm:pt modelId="{A3DFFFEB-E5B2-4AB5-BC8D-9582CBACF2F8}" type="parTrans" cxnId="{41139ED6-F6A0-41CF-9881-E19BBEBEFA94}">
      <dgm:prSet/>
      <dgm:spPr/>
      <dgm:t>
        <a:bodyPr/>
        <a:lstStyle/>
        <a:p>
          <a:endParaRPr lang="es-ES"/>
        </a:p>
      </dgm:t>
    </dgm:pt>
    <dgm:pt modelId="{F2388D78-43C1-48E9-B4B7-766D8010CD8B}" type="sibTrans" cxnId="{41139ED6-F6A0-41CF-9881-E19BBEBEFA94}">
      <dgm:prSet/>
      <dgm:spPr/>
      <dgm:t>
        <a:bodyPr/>
        <a:lstStyle/>
        <a:p>
          <a:endParaRPr lang="es-ES"/>
        </a:p>
      </dgm:t>
    </dgm:pt>
    <dgm:pt modelId="{5DAAF81D-2FBF-472C-A84B-0D1D9DA802D8}">
      <dgm:prSet phldrT="[Texto]"/>
      <dgm:spPr/>
      <dgm:t>
        <a:bodyPr/>
        <a:lstStyle/>
        <a:p>
          <a:r>
            <a:rPr lang="es-CO" dirty="0"/>
            <a:t>CUANDO PASO?</a:t>
          </a:r>
          <a:endParaRPr lang="es-ES" dirty="0"/>
        </a:p>
      </dgm:t>
    </dgm:pt>
    <dgm:pt modelId="{917F7B9D-70BE-4CBF-8A56-013AE965C058}" type="parTrans" cxnId="{96A298DF-B2FF-4785-B537-E384374FA891}">
      <dgm:prSet/>
      <dgm:spPr/>
      <dgm:t>
        <a:bodyPr/>
        <a:lstStyle/>
        <a:p>
          <a:endParaRPr lang="es-ES"/>
        </a:p>
      </dgm:t>
    </dgm:pt>
    <dgm:pt modelId="{378FD568-C276-4C76-B381-2B541A539118}" type="sibTrans" cxnId="{96A298DF-B2FF-4785-B537-E384374FA891}">
      <dgm:prSet/>
      <dgm:spPr/>
      <dgm:t>
        <a:bodyPr/>
        <a:lstStyle/>
        <a:p>
          <a:endParaRPr lang="es-ES"/>
        </a:p>
      </dgm:t>
    </dgm:pt>
    <dgm:pt modelId="{05DD3F0D-0EDD-473F-8830-BABE733F225D}">
      <dgm:prSet phldrT="[Texto]"/>
      <dgm:spPr/>
      <dgm:t>
        <a:bodyPr/>
        <a:lstStyle/>
        <a:p>
          <a:r>
            <a:rPr lang="es-CO" dirty="0"/>
            <a:t>EN DONDE PASO?</a:t>
          </a:r>
          <a:endParaRPr lang="es-ES" dirty="0"/>
        </a:p>
      </dgm:t>
    </dgm:pt>
    <dgm:pt modelId="{DC327559-0C6D-4570-AF8D-728E9ADB7F2B}" type="parTrans" cxnId="{FEE4FD11-ED5E-46CC-A8F5-F41A8005DE93}">
      <dgm:prSet/>
      <dgm:spPr/>
      <dgm:t>
        <a:bodyPr/>
        <a:lstStyle/>
        <a:p>
          <a:endParaRPr lang="es-ES"/>
        </a:p>
      </dgm:t>
    </dgm:pt>
    <dgm:pt modelId="{ED080D7F-BE1B-4F42-B09E-2473C17AA96B}" type="sibTrans" cxnId="{FEE4FD11-ED5E-46CC-A8F5-F41A8005DE93}">
      <dgm:prSet/>
      <dgm:spPr/>
      <dgm:t>
        <a:bodyPr/>
        <a:lstStyle/>
        <a:p>
          <a:endParaRPr lang="es-ES"/>
        </a:p>
      </dgm:t>
    </dgm:pt>
    <dgm:pt modelId="{716B5BD1-D78D-4652-98A7-00C066C05D53}">
      <dgm:prSet/>
      <dgm:spPr/>
      <dgm:t>
        <a:bodyPr/>
        <a:lstStyle/>
        <a:p>
          <a:r>
            <a:rPr lang="es-CO" dirty="0"/>
            <a:t>LECCION APRENDIDA  (RECOMENDACIONES)</a:t>
          </a:r>
          <a:endParaRPr lang="es-ES" dirty="0"/>
        </a:p>
      </dgm:t>
    </dgm:pt>
    <dgm:pt modelId="{B6158757-90F4-4458-BB5E-EBF9B3EB4485}" type="parTrans" cxnId="{3AC43D78-BE82-4E73-A734-8FAC3688133D}">
      <dgm:prSet/>
      <dgm:spPr/>
      <dgm:t>
        <a:bodyPr/>
        <a:lstStyle/>
        <a:p>
          <a:endParaRPr lang="es-ES"/>
        </a:p>
      </dgm:t>
    </dgm:pt>
    <dgm:pt modelId="{EA15242F-EB1D-4B2D-8CB2-9CEF70CF4F95}" type="sibTrans" cxnId="{3AC43D78-BE82-4E73-A734-8FAC3688133D}">
      <dgm:prSet/>
      <dgm:spPr/>
      <dgm:t>
        <a:bodyPr/>
        <a:lstStyle/>
        <a:p>
          <a:endParaRPr lang="es-ES"/>
        </a:p>
      </dgm:t>
    </dgm:pt>
    <dgm:pt modelId="{14CB4E52-7ED0-4FE1-BFEC-7C86BAFFCDB0}">
      <dgm:prSet/>
      <dgm:spPr/>
      <dgm:t>
        <a:bodyPr/>
        <a:lstStyle/>
        <a:p>
          <a:r>
            <a:rPr lang="es-CO" dirty="0"/>
            <a:t>CONSECUENCIAS</a:t>
          </a:r>
          <a:r>
            <a:rPr lang="es-CO" baseline="0" dirty="0"/>
            <a:t> </a:t>
          </a:r>
          <a:endParaRPr lang="es-ES" dirty="0"/>
        </a:p>
      </dgm:t>
    </dgm:pt>
    <dgm:pt modelId="{31CA1AA7-8FF7-4F6F-9EAE-3B8D27F50A61}" type="parTrans" cxnId="{3076020C-53E2-4E8E-A16C-5C7B157BB592}">
      <dgm:prSet/>
      <dgm:spPr/>
      <dgm:t>
        <a:bodyPr/>
        <a:lstStyle/>
        <a:p>
          <a:endParaRPr lang="es-ES"/>
        </a:p>
      </dgm:t>
    </dgm:pt>
    <dgm:pt modelId="{ED920E40-7296-4170-BDFE-288F23FB9A05}" type="sibTrans" cxnId="{3076020C-53E2-4E8E-A16C-5C7B157BB592}">
      <dgm:prSet/>
      <dgm:spPr/>
      <dgm:t>
        <a:bodyPr/>
        <a:lstStyle/>
        <a:p>
          <a:endParaRPr lang="es-ES"/>
        </a:p>
      </dgm:t>
    </dgm:pt>
    <dgm:pt modelId="{1FEC8A09-DEC3-4958-B1D2-4A10B07DF6EB}">
      <dgm:prSet/>
      <dgm:spPr/>
      <dgm:t>
        <a:bodyPr/>
        <a:lstStyle/>
        <a:p>
          <a:r>
            <a:rPr lang="es-CO" dirty="0"/>
            <a:t>CAUSAS</a:t>
          </a:r>
          <a:endParaRPr lang="es-ES" dirty="0"/>
        </a:p>
      </dgm:t>
    </dgm:pt>
    <dgm:pt modelId="{9CEF0D4C-0009-402C-93BD-3D9EB19BF704}" type="parTrans" cxnId="{B7869E52-7FAE-4525-BDA3-AF7374B93A3E}">
      <dgm:prSet/>
      <dgm:spPr/>
      <dgm:t>
        <a:bodyPr/>
        <a:lstStyle/>
        <a:p>
          <a:endParaRPr lang="es-ES"/>
        </a:p>
      </dgm:t>
    </dgm:pt>
    <dgm:pt modelId="{DBCF6ED1-B248-4E7C-B9B0-608A77ECA852}" type="sibTrans" cxnId="{B7869E52-7FAE-4525-BDA3-AF7374B93A3E}">
      <dgm:prSet/>
      <dgm:spPr/>
      <dgm:t>
        <a:bodyPr/>
        <a:lstStyle/>
        <a:p>
          <a:endParaRPr lang="es-ES"/>
        </a:p>
      </dgm:t>
    </dgm:pt>
    <dgm:pt modelId="{EC7CA60C-CC19-4F8B-B220-9EF75CFF4744}" type="pres">
      <dgm:prSet presAssocID="{20C2137E-CD5D-4B22-B92C-F8CF7B1FB215}" presName="diagram" presStyleCnt="0">
        <dgm:presLayoutVars>
          <dgm:dir/>
          <dgm:animLvl val="lvl"/>
          <dgm:resizeHandles val="exact"/>
        </dgm:presLayoutVars>
      </dgm:prSet>
      <dgm:spPr/>
    </dgm:pt>
    <dgm:pt modelId="{E2384ACA-1D4A-439F-9691-7AF9FFCD24EF}" type="pres">
      <dgm:prSet presAssocID="{72F636F1-3DE2-4F98-B3D9-4EBE00DB86C9}" presName="compNode" presStyleCnt="0"/>
      <dgm:spPr/>
    </dgm:pt>
    <dgm:pt modelId="{4E4F38BD-1FEC-49DB-B284-B854CE3A98D2}" type="pres">
      <dgm:prSet presAssocID="{72F636F1-3DE2-4F98-B3D9-4EBE00DB86C9}" presName="childRect" presStyleLbl="bgAcc1" presStyleIdx="0" presStyleCnt="6">
        <dgm:presLayoutVars>
          <dgm:bulletEnabled val="1"/>
        </dgm:presLayoutVars>
      </dgm:prSet>
      <dgm:spPr/>
    </dgm:pt>
    <dgm:pt modelId="{BE4239EF-2EAE-4F1A-B5EF-B7C68F620A2C}" type="pres">
      <dgm:prSet presAssocID="{72F636F1-3DE2-4F98-B3D9-4EBE00DB86C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7134E6A-089A-4538-9000-A406D64A4D9C}" type="pres">
      <dgm:prSet presAssocID="{72F636F1-3DE2-4F98-B3D9-4EBE00DB86C9}" presName="parentRect" presStyleLbl="alignNode1" presStyleIdx="0" presStyleCnt="6"/>
      <dgm:spPr/>
    </dgm:pt>
    <dgm:pt modelId="{ADE8945C-F353-4314-99DE-79D580CB6615}" type="pres">
      <dgm:prSet presAssocID="{72F636F1-3DE2-4F98-B3D9-4EBE00DB86C9}" presName="adorn" presStyleLbl="fgAccFollowNod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573554DB-2308-4DC9-ACE3-1CBDF0EA1006}" type="pres">
      <dgm:prSet presAssocID="{F2388D78-43C1-48E9-B4B7-766D8010CD8B}" presName="sibTrans" presStyleLbl="sibTrans2D1" presStyleIdx="0" presStyleCnt="0"/>
      <dgm:spPr/>
    </dgm:pt>
    <dgm:pt modelId="{A797A339-16CD-42F9-8904-3AD516A51847}" type="pres">
      <dgm:prSet presAssocID="{5DAAF81D-2FBF-472C-A84B-0D1D9DA802D8}" presName="compNode" presStyleCnt="0"/>
      <dgm:spPr/>
    </dgm:pt>
    <dgm:pt modelId="{DAD3E33D-988E-48F0-B46D-6A405EEECE7B}" type="pres">
      <dgm:prSet presAssocID="{5DAAF81D-2FBF-472C-A84B-0D1D9DA802D8}" presName="childRect" presStyleLbl="bgAcc1" presStyleIdx="1" presStyleCnt="6">
        <dgm:presLayoutVars>
          <dgm:bulletEnabled val="1"/>
        </dgm:presLayoutVars>
      </dgm:prSet>
      <dgm:spPr/>
    </dgm:pt>
    <dgm:pt modelId="{A94677FC-02BE-4DAF-A159-799AA23D8D0F}" type="pres">
      <dgm:prSet presAssocID="{5DAAF81D-2FBF-472C-A84B-0D1D9DA802D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CEA3AC1-1D6A-452A-B4A4-4FE66CD6BA2D}" type="pres">
      <dgm:prSet presAssocID="{5DAAF81D-2FBF-472C-A84B-0D1D9DA802D8}" presName="parentRect" presStyleLbl="alignNode1" presStyleIdx="1" presStyleCnt="6"/>
      <dgm:spPr/>
    </dgm:pt>
    <dgm:pt modelId="{A53332F3-DA74-4503-A47F-3300014A451F}" type="pres">
      <dgm:prSet presAssocID="{5DAAF81D-2FBF-472C-A84B-0D1D9DA802D8}" presName="adorn" presStyleLbl="fgAccFollowNode1" presStyleIdx="1" presStyleCnt="6"/>
      <dgm:spPr/>
    </dgm:pt>
    <dgm:pt modelId="{719B7352-A647-4FC3-97A1-E016628BD20A}" type="pres">
      <dgm:prSet presAssocID="{378FD568-C276-4C76-B381-2B541A539118}" presName="sibTrans" presStyleLbl="sibTrans2D1" presStyleIdx="0" presStyleCnt="0"/>
      <dgm:spPr/>
    </dgm:pt>
    <dgm:pt modelId="{2F576C92-C9E9-4BE7-8061-136595197377}" type="pres">
      <dgm:prSet presAssocID="{05DD3F0D-0EDD-473F-8830-BABE733F225D}" presName="compNode" presStyleCnt="0"/>
      <dgm:spPr/>
    </dgm:pt>
    <dgm:pt modelId="{7B71C9F1-C551-41E9-B7C3-F96B3279A806}" type="pres">
      <dgm:prSet presAssocID="{05DD3F0D-0EDD-473F-8830-BABE733F225D}" presName="childRect" presStyleLbl="bgAcc1" presStyleIdx="2" presStyleCnt="6">
        <dgm:presLayoutVars>
          <dgm:bulletEnabled val="1"/>
        </dgm:presLayoutVars>
      </dgm:prSet>
      <dgm:spPr/>
    </dgm:pt>
    <dgm:pt modelId="{9F06DE64-3AA3-45BE-836C-EEA85417ECA0}" type="pres">
      <dgm:prSet presAssocID="{05DD3F0D-0EDD-473F-8830-BABE733F225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8BE79AD-7B5A-4FBC-A50C-B04D959145C0}" type="pres">
      <dgm:prSet presAssocID="{05DD3F0D-0EDD-473F-8830-BABE733F225D}" presName="parentRect" presStyleLbl="alignNode1" presStyleIdx="2" presStyleCnt="6"/>
      <dgm:spPr/>
    </dgm:pt>
    <dgm:pt modelId="{21DE040E-65CF-4FFB-B2EB-C1519597E739}" type="pres">
      <dgm:prSet presAssocID="{05DD3F0D-0EDD-473F-8830-BABE733F225D}" presName="adorn" presStyleLbl="fgAccFollowNode1" presStyleIdx="2" presStyleCnt="6"/>
      <dgm:spPr/>
    </dgm:pt>
    <dgm:pt modelId="{E0E990DE-AEC1-4429-8124-5DC4A73E5FBD}" type="pres">
      <dgm:prSet presAssocID="{ED080D7F-BE1B-4F42-B09E-2473C17AA96B}" presName="sibTrans" presStyleLbl="sibTrans2D1" presStyleIdx="0" presStyleCnt="0"/>
      <dgm:spPr/>
    </dgm:pt>
    <dgm:pt modelId="{A4FB3C43-3660-459B-9370-BF4D2C3477A1}" type="pres">
      <dgm:prSet presAssocID="{716B5BD1-D78D-4652-98A7-00C066C05D53}" presName="compNode" presStyleCnt="0"/>
      <dgm:spPr/>
    </dgm:pt>
    <dgm:pt modelId="{DD8405BD-03D5-46E2-A40C-B0A2AB7BB948}" type="pres">
      <dgm:prSet presAssocID="{716B5BD1-D78D-4652-98A7-00C066C05D53}" presName="childRect" presStyleLbl="bgAcc1" presStyleIdx="3" presStyleCnt="6">
        <dgm:presLayoutVars>
          <dgm:bulletEnabled val="1"/>
        </dgm:presLayoutVars>
      </dgm:prSet>
      <dgm:spPr/>
    </dgm:pt>
    <dgm:pt modelId="{6B9B5549-0C12-4006-A0C7-2470176DDB21}" type="pres">
      <dgm:prSet presAssocID="{716B5BD1-D78D-4652-98A7-00C066C05D5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693C84B-0651-4503-A6C9-1D773A65AA6D}" type="pres">
      <dgm:prSet presAssocID="{716B5BD1-D78D-4652-98A7-00C066C05D53}" presName="parentRect" presStyleLbl="alignNode1" presStyleIdx="3" presStyleCnt="6"/>
      <dgm:spPr/>
    </dgm:pt>
    <dgm:pt modelId="{F73916DF-069D-477B-B4D7-31FE09D22633}" type="pres">
      <dgm:prSet presAssocID="{716B5BD1-D78D-4652-98A7-00C066C05D53}" presName="adorn" presStyleLbl="fgAccFollowNode1" presStyleIdx="3" presStyleCnt="6"/>
      <dgm:spPr/>
    </dgm:pt>
    <dgm:pt modelId="{FD3D8C73-CF5E-4741-A435-E7AAF8ED939C}" type="pres">
      <dgm:prSet presAssocID="{EA15242F-EB1D-4B2D-8CB2-9CEF70CF4F95}" presName="sibTrans" presStyleLbl="sibTrans2D1" presStyleIdx="0" presStyleCnt="0"/>
      <dgm:spPr/>
    </dgm:pt>
    <dgm:pt modelId="{171AD23C-A205-476F-9B3A-D2154BA109F4}" type="pres">
      <dgm:prSet presAssocID="{1FEC8A09-DEC3-4958-B1D2-4A10B07DF6EB}" presName="compNode" presStyleCnt="0"/>
      <dgm:spPr/>
    </dgm:pt>
    <dgm:pt modelId="{09FF0ADD-517B-4831-97FB-B74C042476F9}" type="pres">
      <dgm:prSet presAssocID="{1FEC8A09-DEC3-4958-B1D2-4A10B07DF6EB}" presName="childRect" presStyleLbl="bgAcc1" presStyleIdx="4" presStyleCnt="6">
        <dgm:presLayoutVars>
          <dgm:bulletEnabled val="1"/>
        </dgm:presLayoutVars>
      </dgm:prSet>
      <dgm:spPr/>
    </dgm:pt>
    <dgm:pt modelId="{D7544B50-65DD-45B1-8C56-6B7BD2CCF430}" type="pres">
      <dgm:prSet presAssocID="{1FEC8A09-DEC3-4958-B1D2-4A10B07DF6E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D5A6F1EC-D632-457D-B4EB-EC9B19BFB40D}" type="pres">
      <dgm:prSet presAssocID="{1FEC8A09-DEC3-4958-B1D2-4A10B07DF6EB}" presName="parentRect" presStyleLbl="alignNode1" presStyleIdx="4" presStyleCnt="6"/>
      <dgm:spPr/>
    </dgm:pt>
    <dgm:pt modelId="{C27F73B4-3CDE-4CCC-96A6-6C39C85A0CD8}" type="pres">
      <dgm:prSet presAssocID="{1FEC8A09-DEC3-4958-B1D2-4A10B07DF6EB}" presName="adorn" presStyleLbl="fgAccFollowNode1" presStyleIdx="4" presStyleCnt="6"/>
      <dgm:spPr/>
    </dgm:pt>
    <dgm:pt modelId="{8ACD54D3-378B-424B-8FD3-F2F2348DF566}" type="pres">
      <dgm:prSet presAssocID="{DBCF6ED1-B248-4E7C-B9B0-608A77ECA852}" presName="sibTrans" presStyleLbl="sibTrans2D1" presStyleIdx="0" presStyleCnt="0"/>
      <dgm:spPr/>
    </dgm:pt>
    <dgm:pt modelId="{7753398A-C4CE-4029-ACBA-4FB3B4198413}" type="pres">
      <dgm:prSet presAssocID="{14CB4E52-7ED0-4FE1-BFEC-7C86BAFFCDB0}" presName="compNode" presStyleCnt="0"/>
      <dgm:spPr/>
    </dgm:pt>
    <dgm:pt modelId="{5E94524C-63FF-421D-97C2-C418E2E6BA07}" type="pres">
      <dgm:prSet presAssocID="{14CB4E52-7ED0-4FE1-BFEC-7C86BAFFCDB0}" presName="childRect" presStyleLbl="bgAcc1" presStyleIdx="5" presStyleCnt="6">
        <dgm:presLayoutVars>
          <dgm:bulletEnabled val="1"/>
        </dgm:presLayoutVars>
      </dgm:prSet>
      <dgm:spPr/>
    </dgm:pt>
    <dgm:pt modelId="{36B00F7F-94CF-4CED-B592-C0EC40A1B26A}" type="pres">
      <dgm:prSet presAssocID="{14CB4E52-7ED0-4FE1-BFEC-7C86BAFFCDB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005D97F-6631-464E-B54E-66E8603396F7}" type="pres">
      <dgm:prSet presAssocID="{14CB4E52-7ED0-4FE1-BFEC-7C86BAFFCDB0}" presName="parentRect" presStyleLbl="alignNode1" presStyleIdx="5" presStyleCnt="6"/>
      <dgm:spPr/>
    </dgm:pt>
    <dgm:pt modelId="{C6499655-E97E-46BA-B583-9BEB816F8F61}" type="pres">
      <dgm:prSet presAssocID="{14CB4E52-7ED0-4FE1-BFEC-7C86BAFFCDB0}" presName="adorn" presStyleLbl="fgAccFollowNode1" presStyleIdx="5" presStyleCnt="6"/>
      <dgm:spPr/>
    </dgm:pt>
  </dgm:ptLst>
  <dgm:cxnLst>
    <dgm:cxn modelId="{3076020C-53E2-4E8E-A16C-5C7B157BB592}" srcId="{20C2137E-CD5D-4B22-B92C-F8CF7B1FB215}" destId="{14CB4E52-7ED0-4FE1-BFEC-7C86BAFFCDB0}" srcOrd="5" destOrd="0" parTransId="{31CA1AA7-8FF7-4F6F-9EAE-3B8D27F50A61}" sibTransId="{ED920E40-7296-4170-BDFE-288F23FB9A05}"/>
    <dgm:cxn modelId="{FEE4FD11-ED5E-46CC-A8F5-F41A8005DE93}" srcId="{20C2137E-CD5D-4B22-B92C-F8CF7B1FB215}" destId="{05DD3F0D-0EDD-473F-8830-BABE733F225D}" srcOrd="2" destOrd="0" parTransId="{DC327559-0C6D-4570-AF8D-728E9ADB7F2B}" sibTransId="{ED080D7F-BE1B-4F42-B09E-2473C17AA96B}"/>
    <dgm:cxn modelId="{95CD6818-AEB5-42D0-9CBA-D647FDD1B707}" type="presOf" srcId="{20C2137E-CD5D-4B22-B92C-F8CF7B1FB215}" destId="{EC7CA60C-CC19-4F8B-B220-9EF75CFF4744}" srcOrd="0" destOrd="0" presId="urn:microsoft.com/office/officeart/2005/8/layout/bList2"/>
    <dgm:cxn modelId="{50D06D26-1F8D-471F-A4E7-21D0B7B35643}" type="presOf" srcId="{1FEC8A09-DEC3-4958-B1D2-4A10B07DF6EB}" destId="{D7544B50-65DD-45B1-8C56-6B7BD2CCF430}" srcOrd="0" destOrd="0" presId="urn:microsoft.com/office/officeart/2005/8/layout/bList2"/>
    <dgm:cxn modelId="{9F19B741-4840-47A9-BE85-4EFCEBA4D349}" type="presOf" srcId="{1FEC8A09-DEC3-4958-B1D2-4A10B07DF6EB}" destId="{D5A6F1EC-D632-457D-B4EB-EC9B19BFB40D}" srcOrd="1" destOrd="0" presId="urn:microsoft.com/office/officeart/2005/8/layout/bList2"/>
    <dgm:cxn modelId="{2430C045-A6D8-4AAD-B932-99254B9580B4}" type="presOf" srcId="{72F636F1-3DE2-4F98-B3D9-4EBE00DB86C9}" destId="{BE4239EF-2EAE-4F1A-B5EF-B7C68F620A2C}" srcOrd="0" destOrd="0" presId="urn:microsoft.com/office/officeart/2005/8/layout/bList2"/>
    <dgm:cxn modelId="{03D1C16D-4B3C-4A94-B844-23D91E852A6C}" type="presOf" srcId="{05DD3F0D-0EDD-473F-8830-BABE733F225D}" destId="{9F06DE64-3AA3-45BE-836C-EEA85417ECA0}" srcOrd="0" destOrd="0" presId="urn:microsoft.com/office/officeart/2005/8/layout/bList2"/>
    <dgm:cxn modelId="{D6A7CA6D-9B4F-46A0-9232-2D71C0659D48}" type="presOf" srcId="{378FD568-C276-4C76-B381-2B541A539118}" destId="{719B7352-A647-4FC3-97A1-E016628BD20A}" srcOrd="0" destOrd="0" presId="urn:microsoft.com/office/officeart/2005/8/layout/bList2"/>
    <dgm:cxn modelId="{4340B950-13F5-4A36-85A0-8E4EEBF577C0}" type="presOf" srcId="{5DAAF81D-2FBF-472C-A84B-0D1D9DA802D8}" destId="{A94677FC-02BE-4DAF-A159-799AA23D8D0F}" srcOrd="0" destOrd="0" presId="urn:microsoft.com/office/officeart/2005/8/layout/bList2"/>
    <dgm:cxn modelId="{B7869E52-7FAE-4525-BDA3-AF7374B93A3E}" srcId="{20C2137E-CD5D-4B22-B92C-F8CF7B1FB215}" destId="{1FEC8A09-DEC3-4958-B1D2-4A10B07DF6EB}" srcOrd="4" destOrd="0" parTransId="{9CEF0D4C-0009-402C-93BD-3D9EB19BF704}" sibTransId="{DBCF6ED1-B248-4E7C-B9B0-608A77ECA852}"/>
    <dgm:cxn modelId="{58BADA77-00E6-4CEF-82E7-7CF8C5240961}" type="presOf" srcId="{EA15242F-EB1D-4B2D-8CB2-9CEF70CF4F95}" destId="{FD3D8C73-CF5E-4741-A435-E7AAF8ED939C}" srcOrd="0" destOrd="0" presId="urn:microsoft.com/office/officeart/2005/8/layout/bList2"/>
    <dgm:cxn modelId="{3AC43D78-BE82-4E73-A734-8FAC3688133D}" srcId="{20C2137E-CD5D-4B22-B92C-F8CF7B1FB215}" destId="{716B5BD1-D78D-4652-98A7-00C066C05D53}" srcOrd="3" destOrd="0" parTransId="{B6158757-90F4-4458-BB5E-EBF9B3EB4485}" sibTransId="{EA15242F-EB1D-4B2D-8CB2-9CEF70CF4F95}"/>
    <dgm:cxn modelId="{333F5A90-D8C1-45B6-A6FB-26CAEEB9DDD4}" type="presOf" srcId="{DBCF6ED1-B248-4E7C-B9B0-608A77ECA852}" destId="{8ACD54D3-378B-424B-8FD3-F2F2348DF566}" srcOrd="0" destOrd="0" presId="urn:microsoft.com/office/officeart/2005/8/layout/bList2"/>
    <dgm:cxn modelId="{AA40E8A2-EEED-4E84-A2B4-4ABE298EC224}" type="presOf" srcId="{14CB4E52-7ED0-4FE1-BFEC-7C86BAFFCDB0}" destId="{C005D97F-6631-464E-B54E-66E8603396F7}" srcOrd="1" destOrd="0" presId="urn:microsoft.com/office/officeart/2005/8/layout/bList2"/>
    <dgm:cxn modelId="{2B693FA3-7A03-4309-958A-3EF667C26C3F}" type="presOf" srcId="{72F636F1-3DE2-4F98-B3D9-4EBE00DB86C9}" destId="{17134E6A-089A-4538-9000-A406D64A4D9C}" srcOrd="1" destOrd="0" presId="urn:microsoft.com/office/officeart/2005/8/layout/bList2"/>
    <dgm:cxn modelId="{01F87EA5-2437-4C89-B471-74663EE6D85F}" type="presOf" srcId="{716B5BD1-D78D-4652-98A7-00C066C05D53}" destId="{3693C84B-0651-4503-A6C9-1D773A65AA6D}" srcOrd="1" destOrd="0" presId="urn:microsoft.com/office/officeart/2005/8/layout/bList2"/>
    <dgm:cxn modelId="{CD3B3ACB-F93D-4263-B221-B80BC4D0034E}" type="presOf" srcId="{05DD3F0D-0EDD-473F-8830-BABE733F225D}" destId="{98BE79AD-7B5A-4FBC-A50C-B04D959145C0}" srcOrd="1" destOrd="0" presId="urn:microsoft.com/office/officeart/2005/8/layout/bList2"/>
    <dgm:cxn modelId="{41139ED6-F6A0-41CF-9881-E19BBEBEFA94}" srcId="{20C2137E-CD5D-4B22-B92C-F8CF7B1FB215}" destId="{72F636F1-3DE2-4F98-B3D9-4EBE00DB86C9}" srcOrd="0" destOrd="0" parTransId="{A3DFFFEB-E5B2-4AB5-BC8D-9582CBACF2F8}" sibTransId="{F2388D78-43C1-48E9-B4B7-766D8010CD8B}"/>
    <dgm:cxn modelId="{96A298DF-B2FF-4785-B537-E384374FA891}" srcId="{20C2137E-CD5D-4B22-B92C-F8CF7B1FB215}" destId="{5DAAF81D-2FBF-472C-A84B-0D1D9DA802D8}" srcOrd="1" destOrd="0" parTransId="{917F7B9D-70BE-4CBF-8A56-013AE965C058}" sibTransId="{378FD568-C276-4C76-B381-2B541A539118}"/>
    <dgm:cxn modelId="{42AE5AEA-54B3-4B5E-B7CC-B56D8A101F58}" type="presOf" srcId="{5DAAF81D-2FBF-472C-A84B-0D1D9DA802D8}" destId="{6CEA3AC1-1D6A-452A-B4A4-4FE66CD6BA2D}" srcOrd="1" destOrd="0" presId="urn:microsoft.com/office/officeart/2005/8/layout/bList2"/>
    <dgm:cxn modelId="{43A4FFEC-BCFE-41F6-940A-2C337BA15590}" type="presOf" srcId="{716B5BD1-D78D-4652-98A7-00C066C05D53}" destId="{6B9B5549-0C12-4006-A0C7-2470176DDB21}" srcOrd="0" destOrd="0" presId="urn:microsoft.com/office/officeart/2005/8/layout/bList2"/>
    <dgm:cxn modelId="{C6ADDFF1-236D-4F76-AF72-58923C7F5530}" type="presOf" srcId="{14CB4E52-7ED0-4FE1-BFEC-7C86BAFFCDB0}" destId="{36B00F7F-94CF-4CED-B592-C0EC40A1B26A}" srcOrd="0" destOrd="0" presId="urn:microsoft.com/office/officeart/2005/8/layout/bList2"/>
    <dgm:cxn modelId="{32BEDFF8-466F-4DA0-91CD-F12F0E93891D}" type="presOf" srcId="{ED080D7F-BE1B-4F42-B09E-2473C17AA96B}" destId="{E0E990DE-AEC1-4429-8124-5DC4A73E5FBD}" srcOrd="0" destOrd="0" presId="urn:microsoft.com/office/officeart/2005/8/layout/bList2"/>
    <dgm:cxn modelId="{AE7F10FA-0D55-4AB0-855B-812C9832E04B}" type="presOf" srcId="{F2388D78-43C1-48E9-B4B7-766D8010CD8B}" destId="{573554DB-2308-4DC9-ACE3-1CBDF0EA1006}" srcOrd="0" destOrd="0" presId="urn:microsoft.com/office/officeart/2005/8/layout/bList2"/>
    <dgm:cxn modelId="{6BD59CE8-F5AB-4709-800C-FBE0D7B11AB4}" type="presParOf" srcId="{EC7CA60C-CC19-4F8B-B220-9EF75CFF4744}" destId="{E2384ACA-1D4A-439F-9691-7AF9FFCD24EF}" srcOrd="0" destOrd="0" presId="urn:microsoft.com/office/officeart/2005/8/layout/bList2"/>
    <dgm:cxn modelId="{3A7428B4-586F-4847-A08F-B60017FD14FE}" type="presParOf" srcId="{E2384ACA-1D4A-439F-9691-7AF9FFCD24EF}" destId="{4E4F38BD-1FEC-49DB-B284-B854CE3A98D2}" srcOrd="0" destOrd="0" presId="urn:microsoft.com/office/officeart/2005/8/layout/bList2"/>
    <dgm:cxn modelId="{43BDAC3C-2F83-44F6-826C-CA7258BB14E6}" type="presParOf" srcId="{E2384ACA-1D4A-439F-9691-7AF9FFCD24EF}" destId="{BE4239EF-2EAE-4F1A-B5EF-B7C68F620A2C}" srcOrd="1" destOrd="0" presId="urn:microsoft.com/office/officeart/2005/8/layout/bList2"/>
    <dgm:cxn modelId="{5F84F199-2815-4E1F-9E34-58237EEB1BBE}" type="presParOf" srcId="{E2384ACA-1D4A-439F-9691-7AF9FFCD24EF}" destId="{17134E6A-089A-4538-9000-A406D64A4D9C}" srcOrd="2" destOrd="0" presId="urn:microsoft.com/office/officeart/2005/8/layout/bList2"/>
    <dgm:cxn modelId="{ECDC6D3E-BC03-433C-8382-BE8F23408933}" type="presParOf" srcId="{E2384ACA-1D4A-439F-9691-7AF9FFCD24EF}" destId="{ADE8945C-F353-4314-99DE-79D580CB6615}" srcOrd="3" destOrd="0" presId="urn:microsoft.com/office/officeart/2005/8/layout/bList2"/>
    <dgm:cxn modelId="{40479C21-F9BC-4D0E-9E10-56163BAA516C}" type="presParOf" srcId="{EC7CA60C-CC19-4F8B-B220-9EF75CFF4744}" destId="{573554DB-2308-4DC9-ACE3-1CBDF0EA1006}" srcOrd="1" destOrd="0" presId="urn:microsoft.com/office/officeart/2005/8/layout/bList2"/>
    <dgm:cxn modelId="{74BE2616-12EE-4B13-91DB-13BF0586BA99}" type="presParOf" srcId="{EC7CA60C-CC19-4F8B-B220-9EF75CFF4744}" destId="{A797A339-16CD-42F9-8904-3AD516A51847}" srcOrd="2" destOrd="0" presId="urn:microsoft.com/office/officeart/2005/8/layout/bList2"/>
    <dgm:cxn modelId="{E8ABFA6D-2E89-42F1-865C-5822EF558FCC}" type="presParOf" srcId="{A797A339-16CD-42F9-8904-3AD516A51847}" destId="{DAD3E33D-988E-48F0-B46D-6A405EEECE7B}" srcOrd="0" destOrd="0" presId="urn:microsoft.com/office/officeart/2005/8/layout/bList2"/>
    <dgm:cxn modelId="{039FD65B-7117-442A-B1D5-5672B90A62EE}" type="presParOf" srcId="{A797A339-16CD-42F9-8904-3AD516A51847}" destId="{A94677FC-02BE-4DAF-A159-799AA23D8D0F}" srcOrd="1" destOrd="0" presId="urn:microsoft.com/office/officeart/2005/8/layout/bList2"/>
    <dgm:cxn modelId="{678BCBB1-6EC6-454E-991A-6EB7A2952A24}" type="presParOf" srcId="{A797A339-16CD-42F9-8904-3AD516A51847}" destId="{6CEA3AC1-1D6A-452A-B4A4-4FE66CD6BA2D}" srcOrd="2" destOrd="0" presId="urn:microsoft.com/office/officeart/2005/8/layout/bList2"/>
    <dgm:cxn modelId="{0D50C5C6-63A1-4FC6-9289-9A35D5148379}" type="presParOf" srcId="{A797A339-16CD-42F9-8904-3AD516A51847}" destId="{A53332F3-DA74-4503-A47F-3300014A451F}" srcOrd="3" destOrd="0" presId="urn:microsoft.com/office/officeart/2005/8/layout/bList2"/>
    <dgm:cxn modelId="{AF8C9B88-3370-4933-8F0B-CC2F1FA23E4A}" type="presParOf" srcId="{EC7CA60C-CC19-4F8B-B220-9EF75CFF4744}" destId="{719B7352-A647-4FC3-97A1-E016628BD20A}" srcOrd="3" destOrd="0" presId="urn:microsoft.com/office/officeart/2005/8/layout/bList2"/>
    <dgm:cxn modelId="{304061B8-E158-4A73-854D-BCD3FDC6F368}" type="presParOf" srcId="{EC7CA60C-CC19-4F8B-B220-9EF75CFF4744}" destId="{2F576C92-C9E9-4BE7-8061-136595197377}" srcOrd="4" destOrd="0" presId="urn:microsoft.com/office/officeart/2005/8/layout/bList2"/>
    <dgm:cxn modelId="{C952B51C-28E0-4A8C-A076-7BF0F995CCBD}" type="presParOf" srcId="{2F576C92-C9E9-4BE7-8061-136595197377}" destId="{7B71C9F1-C551-41E9-B7C3-F96B3279A806}" srcOrd="0" destOrd="0" presId="urn:microsoft.com/office/officeart/2005/8/layout/bList2"/>
    <dgm:cxn modelId="{E86E03E5-A3B7-450B-8414-049758C227E7}" type="presParOf" srcId="{2F576C92-C9E9-4BE7-8061-136595197377}" destId="{9F06DE64-3AA3-45BE-836C-EEA85417ECA0}" srcOrd="1" destOrd="0" presId="urn:microsoft.com/office/officeart/2005/8/layout/bList2"/>
    <dgm:cxn modelId="{2A9A1D7E-F6E6-469D-8E3C-6C857A0CAF32}" type="presParOf" srcId="{2F576C92-C9E9-4BE7-8061-136595197377}" destId="{98BE79AD-7B5A-4FBC-A50C-B04D959145C0}" srcOrd="2" destOrd="0" presId="urn:microsoft.com/office/officeart/2005/8/layout/bList2"/>
    <dgm:cxn modelId="{1FFDD410-C0F2-47B7-B5F6-A4150D8C27F3}" type="presParOf" srcId="{2F576C92-C9E9-4BE7-8061-136595197377}" destId="{21DE040E-65CF-4FFB-B2EB-C1519597E739}" srcOrd="3" destOrd="0" presId="urn:microsoft.com/office/officeart/2005/8/layout/bList2"/>
    <dgm:cxn modelId="{8A5B582F-B8B3-4FF6-90E4-1E59EB86CEE7}" type="presParOf" srcId="{EC7CA60C-CC19-4F8B-B220-9EF75CFF4744}" destId="{E0E990DE-AEC1-4429-8124-5DC4A73E5FBD}" srcOrd="5" destOrd="0" presId="urn:microsoft.com/office/officeart/2005/8/layout/bList2"/>
    <dgm:cxn modelId="{BDFE1DE7-8D4F-45F4-A1F9-10D588DF0B2E}" type="presParOf" srcId="{EC7CA60C-CC19-4F8B-B220-9EF75CFF4744}" destId="{A4FB3C43-3660-459B-9370-BF4D2C3477A1}" srcOrd="6" destOrd="0" presId="urn:microsoft.com/office/officeart/2005/8/layout/bList2"/>
    <dgm:cxn modelId="{DAC5347C-5B6D-4417-94EE-E057637A623A}" type="presParOf" srcId="{A4FB3C43-3660-459B-9370-BF4D2C3477A1}" destId="{DD8405BD-03D5-46E2-A40C-B0A2AB7BB948}" srcOrd="0" destOrd="0" presId="urn:microsoft.com/office/officeart/2005/8/layout/bList2"/>
    <dgm:cxn modelId="{DE7180E3-1663-4300-A45D-36F6A00DE97E}" type="presParOf" srcId="{A4FB3C43-3660-459B-9370-BF4D2C3477A1}" destId="{6B9B5549-0C12-4006-A0C7-2470176DDB21}" srcOrd="1" destOrd="0" presId="urn:microsoft.com/office/officeart/2005/8/layout/bList2"/>
    <dgm:cxn modelId="{2341B4CD-9A06-44D6-AA40-D132CD4B26A7}" type="presParOf" srcId="{A4FB3C43-3660-459B-9370-BF4D2C3477A1}" destId="{3693C84B-0651-4503-A6C9-1D773A65AA6D}" srcOrd="2" destOrd="0" presId="urn:microsoft.com/office/officeart/2005/8/layout/bList2"/>
    <dgm:cxn modelId="{2F07FD00-544C-45C6-9925-572034B108E1}" type="presParOf" srcId="{A4FB3C43-3660-459B-9370-BF4D2C3477A1}" destId="{F73916DF-069D-477B-B4D7-31FE09D22633}" srcOrd="3" destOrd="0" presId="urn:microsoft.com/office/officeart/2005/8/layout/bList2"/>
    <dgm:cxn modelId="{E740983F-8BE5-49DF-8E8C-C90C8EF8AC58}" type="presParOf" srcId="{EC7CA60C-CC19-4F8B-B220-9EF75CFF4744}" destId="{FD3D8C73-CF5E-4741-A435-E7AAF8ED939C}" srcOrd="7" destOrd="0" presId="urn:microsoft.com/office/officeart/2005/8/layout/bList2"/>
    <dgm:cxn modelId="{D0965B3D-B4E5-4530-ADE8-D4C16A6F3AFE}" type="presParOf" srcId="{EC7CA60C-CC19-4F8B-B220-9EF75CFF4744}" destId="{171AD23C-A205-476F-9B3A-D2154BA109F4}" srcOrd="8" destOrd="0" presId="urn:microsoft.com/office/officeart/2005/8/layout/bList2"/>
    <dgm:cxn modelId="{C39E819A-B3CA-4643-9D01-FE40F8F7307A}" type="presParOf" srcId="{171AD23C-A205-476F-9B3A-D2154BA109F4}" destId="{09FF0ADD-517B-4831-97FB-B74C042476F9}" srcOrd="0" destOrd="0" presId="urn:microsoft.com/office/officeart/2005/8/layout/bList2"/>
    <dgm:cxn modelId="{6D2B86B2-862B-43C2-BAC6-349D701FE7AF}" type="presParOf" srcId="{171AD23C-A205-476F-9B3A-D2154BA109F4}" destId="{D7544B50-65DD-45B1-8C56-6B7BD2CCF430}" srcOrd="1" destOrd="0" presId="urn:microsoft.com/office/officeart/2005/8/layout/bList2"/>
    <dgm:cxn modelId="{CAF808A3-2D07-48F3-829B-956B76F6749D}" type="presParOf" srcId="{171AD23C-A205-476F-9B3A-D2154BA109F4}" destId="{D5A6F1EC-D632-457D-B4EB-EC9B19BFB40D}" srcOrd="2" destOrd="0" presId="urn:microsoft.com/office/officeart/2005/8/layout/bList2"/>
    <dgm:cxn modelId="{F7C2D7C3-2651-4105-B27A-F2880076F19A}" type="presParOf" srcId="{171AD23C-A205-476F-9B3A-D2154BA109F4}" destId="{C27F73B4-3CDE-4CCC-96A6-6C39C85A0CD8}" srcOrd="3" destOrd="0" presId="urn:microsoft.com/office/officeart/2005/8/layout/bList2"/>
    <dgm:cxn modelId="{CDE5BFD6-7996-4F02-A955-9260E588B273}" type="presParOf" srcId="{EC7CA60C-CC19-4F8B-B220-9EF75CFF4744}" destId="{8ACD54D3-378B-424B-8FD3-F2F2348DF566}" srcOrd="9" destOrd="0" presId="urn:microsoft.com/office/officeart/2005/8/layout/bList2"/>
    <dgm:cxn modelId="{1B699722-10E9-4B47-A918-A7057EDE0C51}" type="presParOf" srcId="{EC7CA60C-CC19-4F8B-B220-9EF75CFF4744}" destId="{7753398A-C4CE-4029-ACBA-4FB3B4198413}" srcOrd="10" destOrd="0" presId="urn:microsoft.com/office/officeart/2005/8/layout/bList2"/>
    <dgm:cxn modelId="{049DB53B-D91E-4F5E-8E52-1A2644BDE491}" type="presParOf" srcId="{7753398A-C4CE-4029-ACBA-4FB3B4198413}" destId="{5E94524C-63FF-421D-97C2-C418E2E6BA07}" srcOrd="0" destOrd="0" presId="urn:microsoft.com/office/officeart/2005/8/layout/bList2"/>
    <dgm:cxn modelId="{CC0F0A96-9F60-4033-94A9-E824EA55A2C1}" type="presParOf" srcId="{7753398A-C4CE-4029-ACBA-4FB3B4198413}" destId="{36B00F7F-94CF-4CED-B592-C0EC40A1B26A}" srcOrd="1" destOrd="0" presId="urn:microsoft.com/office/officeart/2005/8/layout/bList2"/>
    <dgm:cxn modelId="{52EE87B9-A3F1-40B1-9C16-1702B2FF7293}" type="presParOf" srcId="{7753398A-C4CE-4029-ACBA-4FB3B4198413}" destId="{C005D97F-6631-464E-B54E-66E8603396F7}" srcOrd="2" destOrd="0" presId="urn:microsoft.com/office/officeart/2005/8/layout/bList2"/>
    <dgm:cxn modelId="{B4EDE5F7-C6CF-4E57-9D21-D70B5E1E5297}" type="presParOf" srcId="{7753398A-C4CE-4029-ACBA-4FB3B4198413}" destId="{C6499655-E97E-46BA-B583-9BEB816F8F61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38BD-1FEC-49DB-B284-B854CE3A98D2}">
      <dsp:nvSpPr>
        <dsp:cNvPr id="0" name=""/>
        <dsp:cNvSpPr/>
      </dsp:nvSpPr>
      <dsp:spPr>
        <a:xfrm>
          <a:off x="1026908" y="3544"/>
          <a:ext cx="1981616" cy="147923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134E6A-089A-4538-9000-A406D64A4D9C}">
      <dsp:nvSpPr>
        <dsp:cNvPr id="0" name=""/>
        <dsp:cNvSpPr/>
      </dsp:nvSpPr>
      <dsp:spPr>
        <a:xfrm>
          <a:off x="1026908" y="1482779"/>
          <a:ext cx="1981616" cy="63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0" rIns="1397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QUE PASO ? DESCRIPCION DEL</a:t>
          </a:r>
          <a:r>
            <a:rPr lang="es-CO" sz="1100" kern="1200" baseline="0" dirty="0"/>
            <a:t> EVENTO</a:t>
          </a:r>
          <a:endParaRPr lang="es-ES" sz="1100" kern="1200" dirty="0"/>
        </a:p>
      </dsp:txBody>
      <dsp:txXfrm>
        <a:off x="1026908" y="1482779"/>
        <a:ext cx="1395504" cy="636070"/>
      </dsp:txXfrm>
    </dsp:sp>
    <dsp:sp modelId="{ADE8945C-F353-4314-99DE-79D580CB6615}">
      <dsp:nvSpPr>
        <dsp:cNvPr id="0" name=""/>
        <dsp:cNvSpPr/>
      </dsp:nvSpPr>
      <dsp:spPr>
        <a:xfrm>
          <a:off x="2478469" y="1583813"/>
          <a:ext cx="693565" cy="69356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D3E33D-988E-48F0-B46D-6A405EEECE7B}">
      <dsp:nvSpPr>
        <dsp:cNvPr id="0" name=""/>
        <dsp:cNvSpPr/>
      </dsp:nvSpPr>
      <dsp:spPr>
        <a:xfrm>
          <a:off x="3343861" y="3544"/>
          <a:ext cx="1981616" cy="147923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A3AC1-1D6A-452A-B4A4-4FE66CD6BA2D}">
      <dsp:nvSpPr>
        <dsp:cNvPr id="0" name=""/>
        <dsp:cNvSpPr/>
      </dsp:nvSpPr>
      <dsp:spPr>
        <a:xfrm>
          <a:off x="3343861" y="1482779"/>
          <a:ext cx="1981616" cy="63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0" rIns="1397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CUANDO PASO?</a:t>
          </a:r>
          <a:endParaRPr lang="es-ES" sz="1100" kern="1200" dirty="0"/>
        </a:p>
      </dsp:txBody>
      <dsp:txXfrm>
        <a:off x="3343861" y="1482779"/>
        <a:ext cx="1395504" cy="636070"/>
      </dsp:txXfrm>
    </dsp:sp>
    <dsp:sp modelId="{A53332F3-DA74-4503-A47F-3300014A451F}">
      <dsp:nvSpPr>
        <dsp:cNvPr id="0" name=""/>
        <dsp:cNvSpPr/>
      </dsp:nvSpPr>
      <dsp:spPr>
        <a:xfrm>
          <a:off x="4795422" y="1583813"/>
          <a:ext cx="693565" cy="69356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1C9F1-C551-41E9-B7C3-F96B3279A806}">
      <dsp:nvSpPr>
        <dsp:cNvPr id="0" name=""/>
        <dsp:cNvSpPr/>
      </dsp:nvSpPr>
      <dsp:spPr>
        <a:xfrm>
          <a:off x="5660814" y="3544"/>
          <a:ext cx="1981616" cy="147923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E79AD-7B5A-4FBC-A50C-B04D959145C0}">
      <dsp:nvSpPr>
        <dsp:cNvPr id="0" name=""/>
        <dsp:cNvSpPr/>
      </dsp:nvSpPr>
      <dsp:spPr>
        <a:xfrm>
          <a:off x="5660814" y="1482779"/>
          <a:ext cx="1981616" cy="63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0" rIns="1397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EN DONDE PASO?</a:t>
          </a:r>
          <a:endParaRPr lang="es-ES" sz="1100" kern="1200" dirty="0"/>
        </a:p>
      </dsp:txBody>
      <dsp:txXfrm>
        <a:off x="5660814" y="1482779"/>
        <a:ext cx="1395504" cy="636070"/>
      </dsp:txXfrm>
    </dsp:sp>
    <dsp:sp modelId="{21DE040E-65CF-4FFB-B2EB-C1519597E739}">
      <dsp:nvSpPr>
        <dsp:cNvPr id="0" name=""/>
        <dsp:cNvSpPr/>
      </dsp:nvSpPr>
      <dsp:spPr>
        <a:xfrm>
          <a:off x="7112375" y="1583813"/>
          <a:ext cx="693565" cy="69356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8405BD-03D5-46E2-A40C-B0A2AB7BB948}">
      <dsp:nvSpPr>
        <dsp:cNvPr id="0" name=""/>
        <dsp:cNvSpPr/>
      </dsp:nvSpPr>
      <dsp:spPr>
        <a:xfrm>
          <a:off x="1026908" y="2620887"/>
          <a:ext cx="1981616" cy="147923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93C84B-0651-4503-A6C9-1D773A65AA6D}">
      <dsp:nvSpPr>
        <dsp:cNvPr id="0" name=""/>
        <dsp:cNvSpPr/>
      </dsp:nvSpPr>
      <dsp:spPr>
        <a:xfrm>
          <a:off x="1026908" y="4100122"/>
          <a:ext cx="1981616" cy="63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0" rIns="1397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LECCION APRENDIDA  (RECOMENDACIONES)</a:t>
          </a:r>
          <a:endParaRPr lang="es-ES" sz="1100" kern="1200" dirty="0"/>
        </a:p>
      </dsp:txBody>
      <dsp:txXfrm>
        <a:off x="1026908" y="4100122"/>
        <a:ext cx="1395504" cy="636070"/>
      </dsp:txXfrm>
    </dsp:sp>
    <dsp:sp modelId="{F73916DF-069D-477B-B4D7-31FE09D22633}">
      <dsp:nvSpPr>
        <dsp:cNvPr id="0" name=""/>
        <dsp:cNvSpPr/>
      </dsp:nvSpPr>
      <dsp:spPr>
        <a:xfrm>
          <a:off x="2478469" y="4201156"/>
          <a:ext cx="693565" cy="69356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F0ADD-517B-4831-97FB-B74C042476F9}">
      <dsp:nvSpPr>
        <dsp:cNvPr id="0" name=""/>
        <dsp:cNvSpPr/>
      </dsp:nvSpPr>
      <dsp:spPr>
        <a:xfrm>
          <a:off x="3343861" y="2620887"/>
          <a:ext cx="1981616" cy="147923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A6F1EC-D632-457D-B4EB-EC9B19BFB40D}">
      <dsp:nvSpPr>
        <dsp:cNvPr id="0" name=""/>
        <dsp:cNvSpPr/>
      </dsp:nvSpPr>
      <dsp:spPr>
        <a:xfrm>
          <a:off x="3343861" y="4100122"/>
          <a:ext cx="1981616" cy="63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0" rIns="1397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CAUSAS</a:t>
          </a:r>
          <a:endParaRPr lang="es-ES" sz="1100" kern="1200" dirty="0"/>
        </a:p>
      </dsp:txBody>
      <dsp:txXfrm>
        <a:off x="3343861" y="4100122"/>
        <a:ext cx="1395504" cy="636070"/>
      </dsp:txXfrm>
    </dsp:sp>
    <dsp:sp modelId="{C27F73B4-3CDE-4CCC-96A6-6C39C85A0CD8}">
      <dsp:nvSpPr>
        <dsp:cNvPr id="0" name=""/>
        <dsp:cNvSpPr/>
      </dsp:nvSpPr>
      <dsp:spPr>
        <a:xfrm>
          <a:off x="4795422" y="4201156"/>
          <a:ext cx="693565" cy="69356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94524C-63FF-421D-97C2-C418E2E6BA07}">
      <dsp:nvSpPr>
        <dsp:cNvPr id="0" name=""/>
        <dsp:cNvSpPr/>
      </dsp:nvSpPr>
      <dsp:spPr>
        <a:xfrm>
          <a:off x="5660814" y="2620887"/>
          <a:ext cx="1981616" cy="147923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05D97F-6631-464E-B54E-66E8603396F7}">
      <dsp:nvSpPr>
        <dsp:cNvPr id="0" name=""/>
        <dsp:cNvSpPr/>
      </dsp:nvSpPr>
      <dsp:spPr>
        <a:xfrm>
          <a:off x="5660814" y="4100122"/>
          <a:ext cx="1981616" cy="636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0" rIns="1397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kern="1200" dirty="0"/>
            <a:t>CONSECUENCIAS</a:t>
          </a:r>
          <a:r>
            <a:rPr lang="es-CO" sz="1100" kern="1200" baseline="0" dirty="0"/>
            <a:t> </a:t>
          </a:r>
          <a:endParaRPr lang="es-ES" sz="1100" kern="1200" dirty="0"/>
        </a:p>
      </dsp:txBody>
      <dsp:txXfrm>
        <a:off x="5660814" y="4100122"/>
        <a:ext cx="1395504" cy="636070"/>
      </dsp:txXfrm>
    </dsp:sp>
    <dsp:sp modelId="{C6499655-E97E-46BA-B583-9BEB816F8F61}">
      <dsp:nvSpPr>
        <dsp:cNvPr id="0" name=""/>
        <dsp:cNvSpPr/>
      </dsp:nvSpPr>
      <dsp:spPr>
        <a:xfrm>
          <a:off x="7112375" y="4201156"/>
          <a:ext cx="693565" cy="69356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613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89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90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6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80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60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13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17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04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23440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90C226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410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0654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934497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867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607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17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6B75A-687E-405C-8A0B-8D00578BA2C3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11/22/2022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643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mailto:gerencia.ns@nutriservices.com.co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jpeg"/><Relationship Id="rId4" Type="http://schemas.openxmlformats.org/officeDocument/2006/relationships/diagramData" Target="../diagrams/data1.xml"/><Relationship Id="rId9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668954"/>
              </p:ext>
            </p:extLst>
          </p:nvPr>
        </p:nvGraphicFramePr>
        <p:xfrm>
          <a:off x="152400" y="322993"/>
          <a:ext cx="8991158" cy="691853"/>
        </p:xfrm>
        <a:graphic>
          <a:graphicData uri="http://schemas.openxmlformats.org/drawingml/2006/table">
            <a:tbl>
              <a:tblPr firstRow="1" firstCol="1" bandRow="1"/>
              <a:tblGrid>
                <a:gridCol w="2262813">
                  <a:extLst>
                    <a:ext uri="{9D8B030D-6E8A-4147-A177-3AD203B41FA5}">
                      <a16:colId xmlns:a16="http://schemas.microsoft.com/office/drawing/2014/main" val="2697044651"/>
                    </a:ext>
                  </a:extLst>
                </a:gridCol>
                <a:gridCol w="2776767">
                  <a:extLst>
                    <a:ext uri="{9D8B030D-6E8A-4147-A177-3AD203B41FA5}">
                      <a16:colId xmlns:a16="http://schemas.microsoft.com/office/drawing/2014/main" val="1957543444"/>
                    </a:ext>
                  </a:extLst>
                </a:gridCol>
                <a:gridCol w="2573156">
                  <a:extLst>
                    <a:ext uri="{9D8B030D-6E8A-4147-A177-3AD203B41FA5}">
                      <a16:colId xmlns:a16="http://schemas.microsoft.com/office/drawing/2014/main" val="156383985"/>
                    </a:ext>
                  </a:extLst>
                </a:gridCol>
                <a:gridCol w="1378422">
                  <a:extLst>
                    <a:ext uri="{9D8B030D-6E8A-4147-A177-3AD203B41FA5}">
                      <a16:colId xmlns:a16="http://schemas.microsoft.com/office/drawing/2014/main" val="2709667015"/>
                    </a:ext>
                  </a:extLst>
                </a:gridCol>
              </a:tblGrid>
              <a:tr h="513065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8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3600" b="1" dirty="0">
                          <a:effectLst/>
                          <a:latin typeface="Trebuchet MS" panose="020B0603020202020204" pitchFamily="34" charset="0"/>
                          <a:ea typeface="Arial Unicode MS"/>
                          <a:cs typeface="Arial Unicode MS"/>
                        </a:rPr>
                        <a:t>LECCION APRENDIDA</a:t>
                      </a:r>
                      <a:endParaRPr lang="es-CO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9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Código: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9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9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SGI-SSTQ-FOR-036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915344"/>
                  </a:ext>
                </a:extLst>
              </a:tr>
              <a:tr h="14321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700" b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Versión</a:t>
                      </a:r>
                      <a:r>
                        <a:rPr lang="es-CO" sz="70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: 001 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700" b="1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Fecha</a:t>
                      </a:r>
                      <a:r>
                        <a:rPr lang="es-CO" sz="7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: AGOSTIO</a:t>
                      </a:r>
                      <a:r>
                        <a:rPr lang="es-CO" sz="70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 de </a:t>
                      </a:r>
                      <a:r>
                        <a:rPr lang="es-CO" sz="7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2022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1205"/>
                  </a:ext>
                </a:extLst>
              </a:tr>
            </a:tbl>
          </a:graphicData>
        </a:graphic>
      </p:graphicFrame>
      <p:sp>
        <p:nvSpPr>
          <p:cNvPr id="18" name="CuadroTexto 17"/>
          <p:cNvSpPr txBox="1"/>
          <p:nvPr/>
        </p:nvSpPr>
        <p:spPr>
          <a:xfrm>
            <a:off x="11273097" y="1421185"/>
            <a:ext cx="738664" cy="5159828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r>
              <a:rPr lang="es-CO" sz="3600" dirty="0">
                <a:solidFill>
                  <a:schemeClr val="bg1"/>
                </a:solidFill>
              </a:rPr>
              <a:t>QUEMADURA EN BRAZO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10309176" y="504424"/>
            <a:ext cx="1582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rgbClr val="FFFF00"/>
                </a:solidFill>
              </a:rPr>
              <a:t>INSERTAR IMAGEN </a:t>
            </a:r>
          </a:p>
        </p:txBody>
      </p:sp>
      <p:cxnSp>
        <p:nvCxnSpPr>
          <p:cNvPr id="25" name="Conector recto 24"/>
          <p:cNvCxnSpPr/>
          <p:nvPr/>
        </p:nvCxnSpPr>
        <p:spPr>
          <a:xfrm flipV="1">
            <a:off x="660400" y="6342743"/>
            <a:ext cx="7540171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O" altLang="es-C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O" alt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63" name="Imagen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6515853"/>
            <a:ext cx="2190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17"/>
          <p:cNvSpPr>
            <a:spLocks noChangeArrowheads="1"/>
          </p:cNvSpPr>
          <p:nvPr/>
        </p:nvSpPr>
        <p:spPr bwMode="auto">
          <a:xfrm>
            <a:off x="660400" y="60523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660400" y="650950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O" altLang="es-C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O" alt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660400" y="65810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gerencia.ns@nutriservices.com.co</a:t>
            </a:r>
            <a:r>
              <a:rPr kumimoji="0" lang="es-CO" altLang="es-CO" sz="9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</a:t>
            </a:r>
            <a:endParaRPr kumimoji="0" lang="es-CO" altLang="es-CO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CO" sz="800" b="0" i="0" u="none" strike="noStrike" cap="none" normalizeH="0" baseline="0" dirty="0">
                <a:ln>
                  <a:noFill/>
                </a:ln>
                <a:solidFill>
                  <a:srgbClr val="BF8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Página 1 | 1</a:t>
            </a:r>
            <a:r>
              <a:rPr kumimoji="0" lang="es-CO" altLang="es-C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345703390"/>
              </p:ext>
            </p:extLst>
          </p:nvPr>
        </p:nvGraphicFramePr>
        <p:xfrm>
          <a:off x="514350" y="1210104"/>
          <a:ext cx="8832850" cy="4898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9" name="Imagen 18">
            <a:extLst>
              <a:ext uri="{FF2B5EF4-FFF2-40B4-BE49-F238E27FC236}">
                <a16:creationId xmlns:a16="http://schemas.microsoft.com/office/drawing/2014/main" id="{A7FB011E-30D0-47CE-BD45-EA6C536DE7CC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" t="4762" r="45331" b="11255"/>
          <a:stretch/>
        </p:blipFill>
        <p:spPr bwMode="auto">
          <a:xfrm>
            <a:off x="9347200" y="366892"/>
            <a:ext cx="1400897" cy="594732"/>
          </a:xfrm>
          <a:prstGeom prst="rect">
            <a:avLst/>
          </a:prstGeom>
          <a:noFill/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82B58F2-A86B-49BD-A3D2-894281AE7549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82" y="393841"/>
            <a:ext cx="1700893" cy="5421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9052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Personalizado 3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00000"/>
      </a:accent1>
      <a:accent2>
        <a:srgbClr val="92D050"/>
      </a:accent2>
      <a:accent3>
        <a:srgbClr val="CCFFCC"/>
      </a:accent3>
      <a:accent4>
        <a:srgbClr val="FF7F7F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54</Words>
  <Application>Microsoft Office PowerPoint</Application>
  <PresentationFormat>Panorámica</PresentationFormat>
  <Paragraphs>18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Trebuchet MS</vt:lpstr>
      <vt:lpstr>Wingdings 3</vt:lpstr>
      <vt:lpstr>Faceta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Sistema de Gestion SGI. Integrado</dc:creator>
  <cp:lastModifiedBy>Diana</cp:lastModifiedBy>
  <cp:revision>8</cp:revision>
  <dcterms:created xsi:type="dcterms:W3CDTF">2021-12-02T01:04:32Z</dcterms:created>
  <dcterms:modified xsi:type="dcterms:W3CDTF">2022-11-23T04:08:32Z</dcterms:modified>
</cp:coreProperties>
</file>